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-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18004"/>
              </p:ext>
            </p:extLst>
          </p:nvPr>
        </p:nvGraphicFramePr>
        <p:xfrm>
          <a:off x="578629" y="340072"/>
          <a:ext cx="6234548" cy="925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(Alix Le Petit-Jean)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Habilidades</a:t>
                      </a:r>
                      <a:r>
                        <a:rPr lang="fr-FR" sz="18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1 -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3 -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4 -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profesionales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</a:t>
                      </a:r>
                      <a:r>
                        <a:rPr lang="fr-FR" sz="18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baseline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  <a:r>
                        <a:rPr lang="fr-FR" sz="1800" b="0" baseline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diomas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151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2016-02-02T19:34:59Z</dcterms:created>
  <dcterms:modified xsi:type="dcterms:W3CDTF">2018-12-14T07:36:23Z</dcterms:modified>
</cp:coreProperties>
</file>