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60" d="100"/>
          <a:sy n="60" d="100"/>
        </p:scale>
        <p:origin x="1980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606170"/>
              </p:ext>
            </p:extLst>
          </p:nvPr>
        </p:nvGraphicFramePr>
        <p:xfrm>
          <a:off x="208547" y="340071"/>
          <a:ext cx="7186864" cy="981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432"/>
                <a:gridCol w="3593432"/>
              </a:tblGrid>
              <a:tr h="507737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Nathalie DEPRES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kern="1200" dirty="0" smtClean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3371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fr-FR" sz="1488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Ciudad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Email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1832"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0831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r>
                        <a:rPr lang="fr-FR" sz="1800" b="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profesionales</a:t>
                      </a:r>
                      <a:r>
                        <a:rPr lang="fr-FR" sz="1800" b="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 </a:t>
                      </a:r>
                      <a:r>
                        <a:rPr lang="fr-FR" sz="1800" b="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</a:tr>
              <a:tr h="1531526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mus.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mus.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Intereses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</a:tr>
              <a:tr h="1302668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 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1 - 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Ciudad.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 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2 - 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Ciudad.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 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3 - 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Ciudad.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 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4 - 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Ciudad.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 gridSpan="2"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  <a:tc hMerge="1"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1063">
                <a:tc gridSpan="2"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 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150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2016-02-02T19:34:59Z</dcterms:created>
  <dcterms:modified xsi:type="dcterms:W3CDTF">2018-12-17T13:00:52Z</dcterms:modified>
</cp:coreProperties>
</file>