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93852"/>
              </p:ext>
            </p:extLst>
          </p:nvPr>
        </p:nvGraphicFramePr>
        <p:xfrm>
          <a:off x="327258" y="410713"/>
          <a:ext cx="6914790" cy="977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622"/>
                <a:gridCol w="4773168"/>
              </a:tblGrid>
              <a:tr h="252675">
                <a:tc gridSpan="2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pattFill prst="wdUpDiag">
                      <a:fgClr>
                        <a:schemeClr val="accent6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24275"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accent6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Vincent DELOIN</a:t>
                      </a:r>
                    </a:p>
                    <a:p>
                      <a:endParaRPr lang="fr-FR" sz="20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 Street Name, MADRID </a:t>
                      </a:r>
                    </a:p>
                    <a:p>
                      <a:r>
                        <a:rPr lang="en-GB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000 111 333</a:t>
                      </a:r>
                    </a:p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400" b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LABORAL</a:t>
                      </a:r>
                      <a:endParaRPr lang="fr-FR" sz="1400" b="1" dirty="0" smtClean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- 2014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- 2014 </a:t>
                      </a:r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2017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400" b="1" dirty="0" smtClean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</a:p>
                    <a:p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</a:p>
                  </a:txBody>
                  <a:tcPr>
                    <a:noFill/>
                  </a:tcPr>
                </a:tc>
              </a:tr>
              <a:tr h="7834926">
                <a:tc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9083" y="9364154"/>
            <a:ext cx="2268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Profesionales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Habilidades</a:t>
            </a:r>
            <a:endParaRPr lang="fr-FR" sz="1200" dirty="0" smtClean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Habilidades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Habilidades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Habilidades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4710908" y="9364153"/>
            <a:ext cx="2268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Idiomas</a:t>
            </a:r>
            <a:endParaRPr lang="fr-FR" sz="12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 smtClean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  <a:p>
            <a:pPr marL="171450" indent="-171450">
              <a:buFontTx/>
              <a:buChar char="-"/>
            </a:pPr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Idioma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204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2016-02-02T19:34:59Z</dcterms:created>
  <dcterms:modified xsi:type="dcterms:W3CDTF">2018-12-14T09:00:02Z</dcterms:modified>
</cp:coreProperties>
</file>