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14" y="-36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151639"/>
            <a:ext cx="376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>
                <a:latin typeface="+mj-lt"/>
                <a:cs typeface="Times"/>
              </a:rPr>
              <a:t>Vincent LANGLOIS</a:t>
            </a:r>
            <a:endParaRPr lang="fr-FR" sz="3600" b="1" i="1" dirty="0">
              <a:latin typeface="+mj-lt"/>
              <a:cs typeface="Time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19969"/>
              </p:ext>
            </p:extLst>
          </p:nvPr>
        </p:nvGraphicFramePr>
        <p:xfrm>
          <a:off x="263270" y="892600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/>
                <a:gridCol w="574200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Contacto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Dirección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12 Street Name, 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Madrid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Teléfono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000 111 333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Móvil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000 222 444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Email: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name@mail.com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70477"/>
              </p:ext>
            </p:extLst>
          </p:nvPr>
        </p:nvGraphicFramePr>
        <p:xfrm>
          <a:off x="263270" y="2616750"/>
          <a:ext cx="70002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Perfil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214270"/>
              </p:ext>
            </p:extLst>
          </p:nvPr>
        </p:nvGraphicFramePr>
        <p:xfrm>
          <a:off x="263270" y="3878877"/>
          <a:ext cx="700024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/>
                <a:gridCol w="481587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Experiencia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Laboral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84582"/>
              </p:ext>
            </p:extLst>
          </p:nvPr>
        </p:nvGraphicFramePr>
        <p:xfrm>
          <a:off x="263270" y="8664653"/>
          <a:ext cx="328248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/>
                <a:gridCol w="20374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Estudios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Centro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2013 – 2014 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Título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Centro </a:t>
                      </a: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Educativo: 2013 – 2014 – </a:t>
                      </a: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Título.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Centro Educativo: 2013 – 2014 </a:t>
                      </a:r>
                      <a:r>
                        <a:rPr lang="pt-BR" sz="1200" b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pt-BR" sz="1200" b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Título.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11169"/>
              </p:ext>
            </p:extLst>
          </p:nvPr>
        </p:nvGraphicFramePr>
        <p:xfrm>
          <a:off x="3981022" y="8666054"/>
          <a:ext cx="328248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/>
                <a:gridCol w="150826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Habilidades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337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2015-06-24T14:35:12Z</dcterms:created>
  <dcterms:modified xsi:type="dcterms:W3CDTF">2018-12-17T12:57:56Z</dcterms:modified>
</cp:coreProperties>
</file>