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50"/>
    <a:srgbClr val="EEEA32"/>
    <a:srgbClr val="B3E21E"/>
    <a:srgbClr val="FEB546"/>
    <a:srgbClr val="D8DF20"/>
    <a:srgbClr val="EACC32"/>
    <a:srgbClr val="D48886"/>
    <a:srgbClr val="CD7371"/>
    <a:srgbClr val="63CACF"/>
    <a:srgbClr val="C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357" autoAdjust="0"/>
  </p:normalViewPr>
  <p:slideViewPr>
    <p:cSldViewPr>
      <p:cViewPr>
        <p:scale>
          <a:sx n="124" d="100"/>
          <a:sy n="124" d="100"/>
        </p:scale>
        <p:origin x="444" y="-53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179"/>
          <p:cNvSpPr txBox="1"/>
          <p:nvPr/>
        </p:nvSpPr>
        <p:spPr>
          <a:xfrm>
            <a:off x="162000" y="8577878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2258" y="1458267"/>
            <a:ext cx="662843" cy="6723147"/>
            <a:chOff x="-716407" y="1386260"/>
            <a:chExt cx="662843" cy="6723147"/>
          </a:xfrm>
        </p:grpSpPr>
        <p:sp>
          <p:nvSpPr>
            <p:cNvPr id="168" name="TextBox 167"/>
            <p:cNvSpPr txBox="1"/>
            <p:nvPr/>
          </p:nvSpPr>
          <p:spPr>
            <a:xfrm>
              <a:off x="-683865" y="3126065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-683865" y="4505467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-683865" y="5884869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716407" y="6905626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11394" y="7616964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-683865" y="1386260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0" y="0"/>
            <a:ext cx="7813079" cy="954212"/>
            <a:chOff x="0" y="0"/>
            <a:chExt cx="7813079" cy="954212"/>
          </a:xfrm>
        </p:grpSpPr>
        <p:sp>
          <p:nvSpPr>
            <p:cNvPr id="128" name="Параллелограмм 127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0" y="0"/>
              <a:ext cx="7561263" cy="360000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араллелограмм 126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H="1" flipV="1">
            <a:off x="-251816" y="9739188"/>
            <a:ext cx="7813077" cy="954212"/>
            <a:chOff x="2" y="0"/>
            <a:chExt cx="7813077" cy="954212"/>
          </a:xfrm>
        </p:grpSpPr>
        <p:sp>
          <p:nvSpPr>
            <p:cNvPr id="131" name="Параллелограмм 130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" y="0"/>
              <a:ext cx="7561263" cy="378148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араллелограмм 132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3776" y="306140"/>
            <a:ext cx="266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ERINE MARTINEZ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8263" y="9739188"/>
            <a:ext cx="244827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Phone: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Address:</a:t>
            </a:r>
            <a:r>
              <a:rPr lang="en-US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12 Street Name, New York </a:t>
            </a:r>
            <a:endParaRPr lang="en-US" sz="10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Email: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name@mail.com</a:t>
            </a:r>
            <a:endParaRPr lang="en-US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28" y="1097633"/>
            <a:ext cx="1786492" cy="1786492"/>
          </a:xfrm>
          <a:prstGeom prst="rect">
            <a:avLst/>
          </a:prstGeom>
        </p:spPr>
      </p:pic>
      <p:sp>
        <p:nvSpPr>
          <p:cNvPr id="139" name="Равнобедренный треугольник 138"/>
          <p:cNvSpPr/>
          <p:nvPr/>
        </p:nvSpPr>
        <p:spPr>
          <a:xfrm rot="5400000">
            <a:off x="174333" y="69127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Равнобедренный треугольник 139"/>
          <p:cNvSpPr/>
          <p:nvPr/>
        </p:nvSpPr>
        <p:spPr>
          <a:xfrm rot="5400000">
            <a:off x="174333" y="126338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Равнобедренный треугольник 140"/>
          <p:cNvSpPr/>
          <p:nvPr/>
        </p:nvSpPr>
        <p:spPr>
          <a:xfrm rot="5400000">
            <a:off x="174333" y="183548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Равнобедренный треугольник 141"/>
          <p:cNvSpPr/>
          <p:nvPr/>
        </p:nvSpPr>
        <p:spPr>
          <a:xfrm rot="5400000">
            <a:off x="174333" y="240759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 rot="5400000">
            <a:off x="174333" y="2979704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 rot="5400000">
            <a:off x="174333" y="355181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Равнобедренный треугольник 144"/>
          <p:cNvSpPr/>
          <p:nvPr/>
        </p:nvSpPr>
        <p:spPr>
          <a:xfrm rot="5400000">
            <a:off x="174333" y="412392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Равнобедренный треугольник 145"/>
          <p:cNvSpPr/>
          <p:nvPr/>
        </p:nvSpPr>
        <p:spPr>
          <a:xfrm rot="5400000">
            <a:off x="174333" y="46960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 rot="5400000">
            <a:off x="174333" y="526813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бедренный треугольник 147"/>
          <p:cNvSpPr/>
          <p:nvPr/>
        </p:nvSpPr>
        <p:spPr>
          <a:xfrm rot="5400000">
            <a:off x="174333" y="584024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Равнобедренный треугольник 148"/>
          <p:cNvSpPr/>
          <p:nvPr/>
        </p:nvSpPr>
        <p:spPr>
          <a:xfrm rot="5400000">
            <a:off x="174333" y="641235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 rot="5400000">
            <a:off x="174333" y="698446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Равнобедренный треугольник 150"/>
          <p:cNvSpPr/>
          <p:nvPr/>
        </p:nvSpPr>
        <p:spPr>
          <a:xfrm rot="5400000">
            <a:off x="178530" y="75562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 rot="16200000" flipH="1">
            <a:off x="174333" y="97732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 rot="16200000" flipH="1">
            <a:off x="174333" y="154943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Равнобедренный треугольник 154"/>
          <p:cNvSpPr/>
          <p:nvPr/>
        </p:nvSpPr>
        <p:spPr>
          <a:xfrm rot="16200000" flipH="1">
            <a:off x="174333" y="212154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Равнобедренный треугольник 155"/>
          <p:cNvSpPr/>
          <p:nvPr/>
        </p:nvSpPr>
        <p:spPr>
          <a:xfrm rot="16200000" flipH="1">
            <a:off x="174333" y="269365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Равнобедренный треугольник 156"/>
          <p:cNvSpPr/>
          <p:nvPr/>
        </p:nvSpPr>
        <p:spPr>
          <a:xfrm rot="16200000" flipH="1">
            <a:off x="174333" y="3265758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>
            <a:off x="174333" y="383786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 rot="16200000" flipH="1">
            <a:off x="174333" y="44099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16200000" flipH="1">
            <a:off x="174333" y="498208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Равнобедренный треугольник 160"/>
          <p:cNvSpPr/>
          <p:nvPr/>
        </p:nvSpPr>
        <p:spPr>
          <a:xfrm rot="16200000" flipH="1">
            <a:off x="174333" y="555419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Равнобедренный треугольник 161"/>
          <p:cNvSpPr/>
          <p:nvPr/>
        </p:nvSpPr>
        <p:spPr>
          <a:xfrm rot="16200000" flipH="1">
            <a:off x="174333" y="612629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Равнобедренный треугольник 162"/>
          <p:cNvSpPr/>
          <p:nvPr/>
        </p:nvSpPr>
        <p:spPr>
          <a:xfrm rot="16200000" flipH="1">
            <a:off x="174333" y="66984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 rot="16200000" flipH="1">
            <a:off x="174334" y="7262833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 rot="16200000" flipH="1">
            <a:off x="174333" y="784262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 rot="5400000">
            <a:off x="174333" y="812867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 rot="5400000">
            <a:off x="174416" y="87007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Равнобедренный треугольник 173"/>
          <p:cNvSpPr/>
          <p:nvPr/>
        </p:nvSpPr>
        <p:spPr>
          <a:xfrm rot="16200000" flipH="1">
            <a:off x="174333" y="841473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 rot="16200000" flipH="1">
            <a:off x="174333" y="89868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TextBox 182"/>
          <p:cNvSpPr txBox="1"/>
          <p:nvPr/>
        </p:nvSpPr>
        <p:spPr>
          <a:xfrm>
            <a:off x="792301" y="1045965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2301" y="2803546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POSITION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   </a:t>
            </a:r>
            <a:r>
              <a:rPr lang="en-US" sz="1050" dirty="0" err="1" smtClean="0">
                <a:solidFill>
                  <a:srgbClr val="565752"/>
                </a:solidFill>
              </a:rPr>
              <a:t>tristique</a:t>
            </a:r>
            <a:r>
              <a:rPr lang="en-US" sz="1050" dirty="0" smtClean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965955" y="2803546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92301" y="4182679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POSITION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965955" y="4182679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92301" y="5561812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POSITION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COMPANY NAME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965955" y="5561812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 – 2010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92301" y="6940945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DEGREE </a:t>
            </a:r>
            <a:r>
              <a:rPr lang="en-US" sz="1050" b="1" dirty="0" smtClean="0">
                <a:solidFill>
                  <a:srgbClr val="FEB546"/>
                </a:solidFill>
                <a:latin typeface="Calibri"/>
                <a:cs typeface="Calibri"/>
              </a:rPr>
              <a:t>• </a:t>
            </a:r>
            <a:r>
              <a:rPr lang="en-US" sz="1050" b="1" dirty="0" smtClean="0">
                <a:solidFill>
                  <a:srgbClr val="565752"/>
                </a:solidFill>
              </a:rPr>
              <a:t>SCHOOL</a:t>
            </a:r>
          </a:p>
          <a:p>
            <a:pPr defTabSz="685800">
              <a:defRPr/>
            </a:pP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965955" y="6940945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2008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301" y="7663653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DEGREE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SCHOOL</a:t>
            </a:r>
          </a:p>
          <a:p>
            <a:pPr defTabSz="685800">
              <a:defRPr/>
            </a:pP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965955" y="766365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2301" y="2374627"/>
            <a:ext cx="3607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WORK EXPERIENCE &amp; EDUCATION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652839" y="3114452"/>
            <a:ext cx="904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SKILLS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2301" y="666180"/>
            <a:ext cx="1040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PROFILE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109382" y="6407075"/>
            <a:ext cx="2199641" cy="1475608"/>
            <a:chOff x="5106752" y="3173304"/>
            <a:chExt cx="2199641" cy="1475608"/>
          </a:xfrm>
        </p:grpSpPr>
        <p:sp>
          <p:nvSpPr>
            <p:cNvPr id="81" name="TextBox 80"/>
            <p:cNvSpPr txBox="1"/>
            <p:nvPr/>
          </p:nvSpPr>
          <p:spPr>
            <a:xfrm>
              <a:off x="5106752" y="3173304"/>
              <a:ext cx="21996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COMPUTING SKILLS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AutoCad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Social Media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3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6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7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2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19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5150510" y="8057627"/>
            <a:ext cx="2089153" cy="1753569"/>
            <a:chOff x="5165103" y="4823856"/>
            <a:chExt cx="2089153" cy="1753569"/>
          </a:xfrm>
        </p:grpSpPr>
        <p:sp>
          <p:nvSpPr>
            <p:cNvPr id="207" name="TextBox 206"/>
            <p:cNvSpPr txBox="1"/>
            <p:nvPr/>
          </p:nvSpPr>
          <p:spPr>
            <a:xfrm>
              <a:off x="5581252" y="4823856"/>
              <a:ext cx="1430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LANGUAGES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165103" y="5202684"/>
              <a:ext cx="2089153" cy="1374741"/>
              <a:chOff x="5165103" y="5202684"/>
              <a:chExt cx="2089153" cy="1374741"/>
            </a:xfrm>
          </p:grpSpPr>
          <p:sp>
            <p:nvSpPr>
              <p:cNvPr id="208" name="Равнобедренный треугольник 207"/>
              <p:cNvSpPr/>
              <p:nvPr/>
            </p:nvSpPr>
            <p:spPr>
              <a:xfrm>
                <a:off x="6588943" y="5768534"/>
                <a:ext cx="576064" cy="496607"/>
              </a:xfrm>
              <a:prstGeom prst="triangle">
                <a:avLst/>
              </a:prstGeom>
              <a:solidFill>
                <a:srgbClr val="EEEA32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Равнобедренный треугольник 208"/>
              <p:cNvSpPr/>
              <p:nvPr/>
            </p:nvSpPr>
            <p:spPr>
              <a:xfrm>
                <a:off x="5165103" y="5202684"/>
                <a:ext cx="1232451" cy="1062458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>
                <a:off x="5868863" y="5458156"/>
                <a:ext cx="936104" cy="806986"/>
              </a:xfrm>
              <a:prstGeom prst="triangle">
                <a:avLst/>
              </a:prstGeom>
              <a:solidFill>
                <a:srgbClr val="B3E21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5267091" y="6400252"/>
                <a:ext cx="145936" cy="125807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Равнобедренный треугольник 211"/>
              <p:cNvSpPr/>
              <p:nvPr/>
            </p:nvSpPr>
            <p:spPr>
              <a:xfrm>
                <a:off x="5927057" y="6400252"/>
                <a:ext cx="145936" cy="125807"/>
              </a:xfrm>
              <a:prstGeom prst="triangle">
                <a:avLst/>
              </a:prstGeom>
              <a:solidFill>
                <a:srgbClr val="B3E21E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" name="Равнобедренный треугольник 212"/>
              <p:cNvSpPr/>
              <p:nvPr/>
            </p:nvSpPr>
            <p:spPr>
              <a:xfrm>
                <a:off x="6587023" y="6400252"/>
                <a:ext cx="145936" cy="125807"/>
              </a:xfrm>
              <a:prstGeom prst="triangle">
                <a:avLst/>
              </a:prstGeom>
              <a:solidFill>
                <a:srgbClr val="EEEA32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03155" y="6361981"/>
                <a:ext cx="4700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French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6081623" y="6361981"/>
                <a:ext cx="50847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Spanish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6732959" y="6361981"/>
                <a:ext cx="52129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German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5187661" y="3546500"/>
            <a:ext cx="2002028" cy="2658946"/>
            <a:chOff x="5149256" y="3479842"/>
            <a:chExt cx="2002028" cy="265894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149256" y="3479842"/>
              <a:ext cx="761046" cy="1066894"/>
              <a:chOff x="5148783" y="3513128"/>
              <a:chExt cx="761046" cy="1066894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70" name="Пирог 6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7282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268745" y="4370245"/>
                <a:ext cx="521122" cy="209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business</a:t>
                </a: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development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75%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>
              <a:off x="6190765" y="3479842"/>
              <a:ext cx="960519" cy="1095644"/>
              <a:chOff x="5049051" y="3513128"/>
              <a:chExt cx="960519" cy="1095644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8" name="Пирог 217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569453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9" name="Овал 218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5049051" y="4370245"/>
                <a:ext cx="960519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MANAGEMENT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60%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5149256" y="4896950"/>
              <a:ext cx="761046" cy="1241838"/>
              <a:chOff x="5148783" y="3513128"/>
              <a:chExt cx="761046" cy="1241838"/>
            </a:xfrm>
          </p:grpSpPr>
          <p:sp>
            <p:nvSpPr>
              <p:cNvPr id="223" name="Овал 222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4" name="Пирог 223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19956662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5" name="Овал 224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5192521" y="4370245"/>
                <a:ext cx="673582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QUALITY </a:t>
                </a: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CONTROL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</a:t>
                </a: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8" name="Группа 227"/>
            <p:cNvGrpSpPr/>
            <p:nvPr/>
          </p:nvGrpSpPr>
          <p:grpSpPr>
            <a:xfrm>
              <a:off x="6295306" y="4896950"/>
              <a:ext cx="761046" cy="1095644"/>
              <a:chOff x="5148783" y="3513128"/>
              <a:chExt cx="761046" cy="1095644"/>
            </a:xfrm>
          </p:grpSpPr>
          <p:sp>
            <p:nvSpPr>
              <p:cNvPr id="229" name="Овал 228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0" name="Пирог 22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5404074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287095" y="4370245"/>
                <a:ext cx="484427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SALES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34" name="TextBox 198"/>
          <p:cNvSpPr txBox="1"/>
          <p:nvPr/>
        </p:nvSpPr>
        <p:spPr>
          <a:xfrm>
            <a:off x="803249" y="8386361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DEGREE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SCHOOL</a:t>
            </a:r>
          </a:p>
          <a:p>
            <a:pPr defTabSz="685800">
              <a:defRPr/>
            </a:pP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35" name="TextBox 199"/>
          <p:cNvSpPr txBox="1"/>
          <p:nvPr/>
        </p:nvSpPr>
        <p:spPr>
          <a:xfrm>
            <a:off x="3976903" y="8386361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334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133</cp:revision>
  <dcterms:created xsi:type="dcterms:W3CDTF">2016-06-23T12:34:36Z</dcterms:created>
  <dcterms:modified xsi:type="dcterms:W3CDTF">2019-01-07T17:08:20Z</dcterms:modified>
</cp:coreProperties>
</file>