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5752"/>
    <a:srgbClr val="CAC08B"/>
    <a:srgbClr val="7F8179"/>
    <a:srgbClr val="CAC09E"/>
    <a:srgbClr val="B6A9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79"/>
    <p:restoredTop sz="94639"/>
  </p:normalViewPr>
  <p:slideViewPr>
    <p:cSldViewPr>
      <p:cViewPr>
        <p:scale>
          <a:sx n="100" d="100"/>
          <a:sy n="100" d="100"/>
        </p:scale>
        <p:origin x="1410" y="-3654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6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B2F28-D19B-4BF0-AFE5-1E8149BA6E62}" type="datetimeFigureOut">
              <a:rPr lang="ru-RU" smtClean="0"/>
              <a:t>03.01.2019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C8D09-FC4F-48E9-ABF0-D9DC1C03BB1A}" type="slidenum">
              <a:rPr lang="ru-RU" smtClean="0"/>
              <a:t>‹Nº›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7418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B2F28-D19B-4BF0-AFE5-1E8149BA6E62}" type="datetimeFigureOut">
              <a:rPr lang="ru-RU" smtClean="0"/>
              <a:t>03.01.2019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C8D09-FC4F-48E9-ABF0-D9DC1C03BB1A}" type="slidenum">
              <a:rPr lang="ru-RU" smtClean="0"/>
              <a:t>‹Nº›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69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534133" y="668338"/>
            <a:ext cx="1405923" cy="142256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12427" y="668338"/>
            <a:ext cx="4095684" cy="142256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B2F28-D19B-4BF0-AFE5-1E8149BA6E62}" type="datetimeFigureOut">
              <a:rPr lang="ru-RU" smtClean="0"/>
              <a:t>03.01.2019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C8D09-FC4F-48E9-ABF0-D9DC1C03BB1A}" type="slidenum">
              <a:rPr lang="ru-RU" smtClean="0"/>
              <a:t>‹Nº›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590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B2F28-D19B-4BF0-AFE5-1E8149BA6E62}" type="datetimeFigureOut">
              <a:rPr lang="ru-RU" smtClean="0"/>
              <a:t>03.01.2019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C8D09-FC4F-48E9-ABF0-D9DC1C03BB1A}" type="slidenum">
              <a:rPr lang="ru-RU" smtClean="0"/>
              <a:t>‹Nº›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904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B2F28-D19B-4BF0-AFE5-1E8149BA6E62}" type="datetimeFigureOut">
              <a:rPr lang="ru-RU" smtClean="0"/>
              <a:t>03.01.2019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C8D09-FC4F-48E9-ABF0-D9DC1C03BB1A}" type="slidenum">
              <a:rPr lang="ru-RU" smtClean="0"/>
              <a:t>‹Nº›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81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12428" y="3891210"/>
            <a:ext cx="2750147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188595" y="3891210"/>
            <a:ext cx="2751460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B2F28-D19B-4BF0-AFE5-1E8149BA6E62}" type="datetimeFigureOut">
              <a:rPr lang="ru-RU" smtClean="0"/>
              <a:t>03.01.2019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C8D09-FC4F-48E9-ABF0-D9DC1C03BB1A}" type="slidenum">
              <a:rPr lang="ru-RU" smtClean="0"/>
              <a:t>‹Nº›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323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B2F28-D19B-4BF0-AFE5-1E8149BA6E62}" type="datetimeFigureOut">
              <a:rPr lang="ru-RU" smtClean="0"/>
              <a:t>03.01.2019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C8D09-FC4F-48E9-ABF0-D9DC1C03BB1A}" type="slidenum">
              <a:rPr lang="ru-RU" smtClean="0"/>
              <a:t>‹Nº›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527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B2F28-D19B-4BF0-AFE5-1E8149BA6E62}" type="datetimeFigureOut">
              <a:rPr lang="ru-RU" smtClean="0"/>
              <a:t>03.01.2019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C8D09-FC4F-48E9-ABF0-D9DC1C03BB1A}" type="slidenum">
              <a:rPr lang="ru-RU" smtClean="0"/>
              <a:t>‹Nº›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2062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B2F28-D19B-4BF0-AFE5-1E8149BA6E62}" type="datetimeFigureOut">
              <a:rPr lang="ru-RU" smtClean="0"/>
              <a:t>03.01.2019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C8D09-FC4F-48E9-ABF0-D9DC1C03BB1A}" type="slidenum">
              <a:rPr lang="ru-RU" smtClean="0"/>
              <a:t>‹Nº›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329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B2F28-D19B-4BF0-AFE5-1E8149BA6E62}" type="datetimeFigureOut">
              <a:rPr lang="ru-RU" smtClean="0"/>
              <a:t>03.01.2019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C8D09-FC4F-48E9-ABF0-D9DC1C03BB1A}" type="slidenum">
              <a:rPr lang="ru-RU" smtClean="0"/>
              <a:t>‹Nº›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016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B2F28-D19B-4BF0-AFE5-1E8149BA6E62}" type="datetimeFigureOut">
              <a:rPr lang="ru-RU" smtClean="0"/>
              <a:t>03.01.2019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C8D09-FC4F-48E9-ABF0-D9DC1C03BB1A}" type="slidenum">
              <a:rPr lang="ru-RU" smtClean="0"/>
              <a:t>‹Nº›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258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B2F28-D19B-4BF0-AFE5-1E8149BA6E62}" type="datetimeFigureOut">
              <a:rPr lang="ru-RU" smtClean="0"/>
              <a:t>03.01.2019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C8D09-FC4F-48E9-ABF0-D9DC1C03BB1A}" type="slidenum">
              <a:rPr lang="ru-RU" smtClean="0"/>
              <a:t>‹Nº›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1438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Рисунок 3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151" y="2502068"/>
            <a:ext cx="60960" cy="7885192"/>
          </a:xfrm>
          <a:prstGeom prst="rect">
            <a:avLst/>
          </a:prstGeom>
        </p:spPr>
      </p:pic>
      <p:sp>
        <p:nvSpPr>
          <p:cNvPr id="4" name="Прямоугольник с двумя скругленными противолежащими углами 3"/>
          <p:cNvSpPr/>
          <p:nvPr/>
        </p:nvSpPr>
        <p:spPr>
          <a:xfrm flipH="1" flipV="1">
            <a:off x="396255" y="306140"/>
            <a:ext cx="6768752" cy="1944216"/>
          </a:xfrm>
          <a:prstGeom prst="round2DiagRect">
            <a:avLst/>
          </a:prstGeom>
          <a:solidFill>
            <a:srgbClr val="56575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745320" y="451897"/>
            <a:ext cx="4419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CAC08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Anthonie</a:t>
            </a:r>
            <a:r>
              <a:rPr lang="en-US" sz="3600" b="1" dirty="0" smtClean="0">
                <a:solidFill>
                  <a:srgbClr val="CAC08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James</a:t>
            </a:r>
            <a:endParaRPr lang="ru-RU" sz="3600" b="1" dirty="0">
              <a:solidFill>
                <a:srgbClr val="CAC08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14374" y="1109261"/>
            <a:ext cx="6815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AC08B"/>
                </a:solidFill>
              </a:rPr>
              <a:t>Job title</a:t>
            </a:r>
            <a:endParaRPr lang="ru-RU" sz="1200" dirty="0">
              <a:solidFill>
                <a:srgbClr val="CAC08B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354060" y="1792540"/>
            <a:ext cx="994183" cy="2846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50" dirty="0">
                <a:solidFill>
                  <a:srgbClr val="CAC08B"/>
                </a:solidFill>
              </a:rPr>
              <a:t>000 111 333</a:t>
            </a:r>
            <a:endParaRPr lang="ru-RU" sz="1250" dirty="0">
              <a:solidFill>
                <a:srgbClr val="CAC08B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416063" y="1780998"/>
            <a:ext cx="14271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AC08B"/>
                </a:solidFill>
              </a:rPr>
              <a:t>name@mail.com</a:t>
            </a:r>
            <a:endParaRPr lang="ru-RU" sz="1400" dirty="0">
              <a:solidFill>
                <a:srgbClr val="CAC08B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5486" y="1744386"/>
            <a:ext cx="381001" cy="38100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2361" y="1498489"/>
            <a:ext cx="3974600" cy="6096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2361" y="1744386"/>
            <a:ext cx="381001" cy="38100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87" y="594172"/>
            <a:ext cx="1944000" cy="1944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13" name="Дуга 12"/>
          <p:cNvSpPr/>
          <p:nvPr/>
        </p:nvSpPr>
        <p:spPr>
          <a:xfrm flipH="1">
            <a:off x="5047636" y="4112427"/>
            <a:ext cx="958055" cy="958055"/>
          </a:xfrm>
          <a:prstGeom prst="arc">
            <a:avLst>
              <a:gd name="adj1" fmla="val 16200000"/>
              <a:gd name="adj2" fmla="val 12542900"/>
            </a:avLst>
          </a:prstGeom>
          <a:ln w="101600" cap="rnd">
            <a:solidFill>
              <a:srgbClr val="5657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Дуга 15"/>
          <p:cNvSpPr/>
          <p:nvPr/>
        </p:nvSpPr>
        <p:spPr>
          <a:xfrm flipH="1">
            <a:off x="4887960" y="3952751"/>
            <a:ext cx="1277407" cy="1277407"/>
          </a:xfrm>
          <a:prstGeom prst="arc">
            <a:avLst>
              <a:gd name="adj1" fmla="val 16200000"/>
              <a:gd name="adj2" fmla="val 10223710"/>
            </a:avLst>
          </a:prstGeom>
          <a:ln w="101600" cap="rnd">
            <a:solidFill>
              <a:srgbClr val="CAC0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Дуга 13"/>
          <p:cNvSpPr/>
          <p:nvPr/>
        </p:nvSpPr>
        <p:spPr>
          <a:xfrm flipH="1">
            <a:off x="4728373" y="3793164"/>
            <a:ext cx="1596581" cy="1596581"/>
          </a:xfrm>
          <a:prstGeom prst="arc">
            <a:avLst>
              <a:gd name="adj1" fmla="val 16200000"/>
              <a:gd name="adj2" fmla="val 8396866"/>
            </a:avLst>
          </a:prstGeom>
          <a:ln w="101600" cap="rnd">
            <a:solidFill>
              <a:srgbClr val="7F81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Дуга 14"/>
          <p:cNvSpPr/>
          <p:nvPr/>
        </p:nvSpPr>
        <p:spPr>
          <a:xfrm flipH="1">
            <a:off x="4568715" y="3633506"/>
            <a:ext cx="1915897" cy="1915897"/>
          </a:xfrm>
          <a:prstGeom prst="arc">
            <a:avLst>
              <a:gd name="adj1" fmla="val 16200000"/>
              <a:gd name="adj2" fmla="val 10288827"/>
            </a:avLst>
          </a:prstGeom>
          <a:ln w="101600" cap="rnd">
            <a:solidFill>
              <a:srgbClr val="5657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уга 18"/>
          <p:cNvSpPr/>
          <p:nvPr/>
        </p:nvSpPr>
        <p:spPr>
          <a:xfrm flipH="1">
            <a:off x="4402159" y="3466950"/>
            <a:ext cx="2249009" cy="2249009"/>
          </a:xfrm>
          <a:prstGeom prst="arc">
            <a:avLst>
              <a:gd name="adj1" fmla="val 16200000"/>
              <a:gd name="adj2" fmla="val 8191998"/>
            </a:avLst>
          </a:prstGeom>
          <a:ln w="101600" cap="rnd">
            <a:solidFill>
              <a:srgbClr val="CAC0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уга 19"/>
          <p:cNvSpPr/>
          <p:nvPr/>
        </p:nvSpPr>
        <p:spPr>
          <a:xfrm flipH="1">
            <a:off x="4233433" y="3298224"/>
            <a:ext cx="2586461" cy="2586461"/>
          </a:xfrm>
          <a:prstGeom prst="arc">
            <a:avLst>
              <a:gd name="adj1" fmla="val 16200000"/>
              <a:gd name="adj2" fmla="val 6464040"/>
            </a:avLst>
          </a:prstGeom>
          <a:ln w="101600" cap="rnd">
            <a:solidFill>
              <a:srgbClr val="7F81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Дуга 20"/>
          <p:cNvSpPr/>
          <p:nvPr/>
        </p:nvSpPr>
        <p:spPr>
          <a:xfrm flipH="1">
            <a:off x="4068663" y="3133454"/>
            <a:ext cx="2916000" cy="2916000"/>
          </a:xfrm>
          <a:prstGeom prst="arc">
            <a:avLst>
              <a:gd name="adj1" fmla="val 16200000"/>
              <a:gd name="adj2" fmla="val 4315964"/>
            </a:avLst>
          </a:prstGeom>
          <a:ln w="101600" cap="rnd">
            <a:solidFill>
              <a:srgbClr val="5657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5601044" y="2989950"/>
            <a:ext cx="981461" cy="12472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4000"/>
              </a:lnSpc>
            </a:pPr>
            <a:r>
              <a:rPr lang="en-US" sz="800" dirty="0" smtClean="0">
                <a:solidFill>
                  <a:srgbClr val="565752"/>
                </a:solidFill>
              </a:rPr>
              <a:t>creative</a:t>
            </a:r>
            <a:endParaRPr lang="en-US" sz="800" dirty="0" smtClean="0">
              <a:solidFill>
                <a:srgbClr val="565752"/>
              </a:solidFill>
            </a:endParaRPr>
          </a:p>
          <a:p>
            <a:pPr>
              <a:lnSpc>
                <a:spcPct val="134000"/>
              </a:lnSpc>
            </a:pPr>
            <a:r>
              <a:rPr lang="en-US" sz="800" dirty="0" smtClean="0">
                <a:solidFill>
                  <a:srgbClr val="565752"/>
                </a:solidFill>
              </a:rPr>
              <a:t>organized</a:t>
            </a:r>
            <a:endParaRPr lang="en-US" sz="800" dirty="0" smtClean="0">
              <a:solidFill>
                <a:srgbClr val="565752"/>
              </a:solidFill>
            </a:endParaRPr>
          </a:p>
          <a:p>
            <a:pPr>
              <a:lnSpc>
                <a:spcPct val="134000"/>
              </a:lnSpc>
            </a:pPr>
            <a:r>
              <a:rPr lang="en-US" sz="800" dirty="0" smtClean="0">
                <a:solidFill>
                  <a:srgbClr val="565752"/>
                </a:solidFill>
              </a:rPr>
              <a:t>leader</a:t>
            </a:r>
          </a:p>
          <a:p>
            <a:pPr>
              <a:lnSpc>
                <a:spcPct val="134000"/>
              </a:lnSpc>
            </a:pPr>
            <a:r>
              <a:rPr lang="en-US" sz="800" dirty="0" smtClean="0">
                <a:solidFill>
                  <a:srgbClr val="565752"/>
                </a:solidFill>
              </a:rPr>
              <a:t>serious</a:t>
            </a:r>
            <a:endParaRPr lang="en-US" sz="800" dirty="0" smtClean="0">
              <a:solidFill>
                <a:srgbClr val="565752"/>
              </a:solidFill>
            </a:endParaRPr>
          </a:p>
          <a:p>
            <a:pPr>
              <a:lnSpc>
                <a:spcPct val="134000"/>
              </a:lnSpc>
            </a:pPr>
            <a:r>
              <a:rPr lang="en-US" sz="800" dirty="0" smtClean="0">
                <a:solidFill>
                  <a:srgbClr val="565752"/>
                </a:solidFill>
              </a:rPr>
              <a:t>punctual</a:t>
            </a:r>
            <a:endParaRPr lang="en-US" sz="800" dirty="0" smtClean="0">
              <a:solidFill>
                <a:srgbClr val="565752"/>
              </a:solidFill>
            </a:endParaRPr>
          </a:p>
          <a:p>
            <a:pPr>
              <a:lnSpc>
                <a:spcPct val="134000"/>
              </a:lnSpc>
            </a:pPr>
            <a:r>
              <a:rPr lang="en-US" sz="800" dirty="0" smtClean="0">
                <a:solidFill>
                  <a:srgbClr val="565752"/>
                </a:solidFill>
              </a:rPr>
              <a:t>innovator</a:t>
            </a:r>
            <a:endParaRPr lang="en-US" sz="800" dirty="0" smtClean="0">
              <a:solidFill>
                <a:srgbClr val="565752"/>
              </a:solidFill>
            </a:endParaRPr>
          </a:p>
          <a:p>
            <a:pPr>
              <a:lnSpc>
                <a:spcPct val="134000"/>
              </a:lnSpc>
            </a:pPr>
            <a:r>
              <a:rPr lang="en-US" sz="800" dirty="0" smtClean="0">
                <a:solidFill>
                  <a:srgbClr val="565752"/>
                </a:solidFill>
              </a:rPr>
              <a:t>communication</a:t>
            </a:r>
            <a:endParaRPr lang="ru-RU" sz="800" dirty="0">
              <a:solidFill>
                <a:srgbClr val="565752"/>
              </a:solidFill>
            </a:endParaRPr>
          </a:p>
        </p:txBody>
      </p:sp>
      <p:grpSp>
        <p:nvGrpSpPr>
          <p:cNvPr id="45" name="Группа 44"/>
          <p:cNvGrpSpPr/>
          <p:nvPr/>
        </p:nvGrpSpPr>
        <p:grpSpPr>
          <a:xfrm>
            <a:off x="324247" y="8443044"/>
            <a:ext cx="3240360" cy="1944216"/>
            <a:chOff x="396255" y="8443044"/>
            <a:chExt cx="3240360" cy="1944216"/>
          </a:xfrm>
          <a:effectLst/>
        </p:grpSpPr>
        <p:sp>
          <p:nvSpPr>
            <p:cNvPr id="22" name="Прямоугольник с двумя скругленными противолежащими углами 21"/>
            <p:cNvSpPr/>
            <p:nvPr/>
          </p:nvSpPr>
          <p:spPr>
            <a:xfrm flipH="1" flipV="1">
              <a:off x="396255" y="8443044"/>
              <a:ext cx="3240360" cy="1944216"/>
            </a:xfrm>
            <a:prstGeom prst="round2DiagRect">
              <a:avLst/>
            </a:prstGeom>
            <a:solidFill>
              <a:srgbClr val="56575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57356" y="8532000"/>
              <a:ext cx="23567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AC08B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MY SOCIAL MEDIA</a:t>
              </a:r>
              <a:endParaRPr lang="ru-RU" b="1" dirty="0">
                <a:solidFill>
                  <a:srgbClr val="CAC08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3" name="Рисунок 2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8352" y="9009132"/>
              <a:ext cx="324000" cy="324000"/>
            </a:xfrm>
            <a:prstGeom prst="rect">
              <a:avLst/>
            </a:prstGeom>
          </p:spPr>
        </p:pic>
        <p:pic>
          <p:nvPicPr>
            <p:cNvPr id="24" name="Рисунок 23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8352" y="9934251"/>
              <a:ext cx="324000" cy="324000"/>
            </a:xfrm>
            <a:prstGeom prst="rect">
              <a:avLst/>
            </a:prstGeom>
          </p:spPr>
        </p:pic>
        <p:pic>
          <p:nvPicPr>
            <p:cNvPr id="25" name="Рисунок 24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8352" y="9471691"/>
              <a:ext cx="324000" cy="324000"/>
            </a:xfrm>
            <a:prstGeom prst="rect">
              <a:avLst/>
            </a:prstGeom>
          </p:spPr>
        </p:pic>
        <p:pic>
          <p:nvPicPr>
            <p:cNvPr id="26" name="Рисунок 25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3596" y="9471691"/>
              <a:ext cx="324000" cy="324000"/>
            </a:xfrm>
            <a:prstGeom prst="rect">
              <a:avLst/>
            </a:prstGeom>
          </p:spPr>
        </p:pic>
        <p:pic>
          <p:nvPicPr>
            <p:cNvPr id="27" name="Рисунок 26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3596" y="9934251"/>
              <a:ext cx="324000" cy="324000"/>
            </a:xfrm>
            <a:prstGeom prst="rect">
              <a:avLst/>
            </a:prstGeom>
          </p:spPr>
        </p:pic>
        <p:pic>
          <p:nvPicPr>
            <p:cNvPr id="28" name="Рисунок 27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3596" y="9009132"/>
              <a:ext cx="324000" cy="324000"/>
            </a:xfrm>
            <a:prstGeom prst="rect">
              <a:avLst/>
            </a:prstGeom>
          </p:spPr>
        </p:pic>
        <p:sp>
          <p:nvSpPr>
            <p:cNvPr id="29" name="TextBox 28"/>
            <p:cNvSpPr txBox="1"/>
            <p:nvPr/>
          </p:nvSpPr>
          <p:spPr>
            <a:xfrm>
              <a:off x="929885" y="9025623"/>
              <a:ext cx="90653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solidFill>
                    <a:srgbClr val="CAC08B"/>
                  </a:solidFill>
                </a:rPr>
                <a:t>anthyjames</a:t>
              </a:r>
              <a:endParaRPr lang="ru-RU" sz="1200" dirty="0">
                <a:solidFill>
                  <a:srgbClr val="CAC08B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929885" y="9488182"/>
              <a:ext cx="63030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solidFill>
                    <a:srgbClr val="CAC08B"/>
                  </a:solidFill>
                </a:rPr>
                <a:t>ajames</a:t>
              </a:r>
              <a:endParaRPr lang="ru-RU" sz="1200" dirty="0">
                <a:solidFill>
                  <a:srgbClr val="CAC08B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929885" y="9950742"/>
              <a:ext cx="73340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solidFill>
                    <a:srgbClr val="CAC08B"/>
                  </a:solidFill>
                </a:rPr>
                <a:t>anthonyj</a:t>
              </a:r>
              <a:endParaRPr lang="ru-RU" sz="1200" dirty="0">
                <a:solidFill>
                  <a:srgbClr val="CAC08B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514061" y="9488182"/>
              <a:ext cx="73340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solidFill>
                    <a:srgbClr val="CAC08B"/>
                  </a:solidFill>
                </a:rPr>
                <a:t>anthonyj</a:t>
              </a:r>
              <a:endParaRPr lang="ru-RU" sz="1200" dirty="0">
                <a:solidFill>
                  <a:srgbClr val="CAC08B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514061" y="9950742"/>
              <a:ext cx="90653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solidFill>
                    <a:srgbClr val="CAC08B"/>
                  </a:solidFill>
                </a:rPr>
                <a:t>anthyjames</a:t>
              </a:r>
              <a:endParaRPr lang="ru-RU" sz="1200" dirty="0">
                <a:solidFill>
                  <a:srgbClr val="CAC08B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514061" y="9025623"/>
              <a:ext cx="63030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solidFill>
                    <a:srgbClr val="CAC08B"/>
                  </a:solidFill>
                </a:rPr>
                <a:t>ajames</a:t>
              </a:r>
              <a:endParaRPr lang="ru-RU" sz="1200" dirty="0">
                <a:solidFill>
                  <a:srgbClr val="CAC08B"/>
                </a:solidFill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3924647" y="2502068"/>
            <a:ext cx="9204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56575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SKILLS</a:t>
            </a:r>
            <a:endParaRPr lang="ru-RU" sz="1600" b="1" dirty="0">
              <a:solidFill>
                <a:srgbClr val="56575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403310" y="2871400"/>
            <a:ext cx="22333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 smtClean="0">
                <a:solidFill>
                  <a:srgbClr val="56575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WORK EXPERIENCE</a:t>
            </a:r>
            <a:endParaRPr lang="ru-RU" sz="1600" b="1" dirty="0">
              <a:solidFill>
                <a:srgbClr val="56575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924647" y="6354812"/>
            <a:ext cx="14382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56575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EDUC</a:t>
            </a:r>
            <a:r>
              <a:rPr lang="en-US" sz="1600" b="1" dirty="0" smtClean="0">
                <a:solidFill>
                  <a:srgbClr val="56575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ATION</a:t>
            </a:r>
            <a:endParaRPr lang="ru-RU" sz="1600" b="1" dirty="0">
              <a:solidFill>
                <a:srgbClr val="56575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55304" y="3402484"/>
            <a:ext cx="2569370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>
                <a:solidFill>
                  <a:srgbClr val="565752"/>
                </a:solidFill>
              </a:rPr>
              <a:t>POSITION |</a:t>
            </a:r>
            <a:r>
              <a:rPr lang="en-US" sz="9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900" b="1" dirty="0" smtClean="0">
                <a:solidFill>
                  <a:srgbClr val="CAC08B"/>
                </a:solidFill>
              </a:rPr>
              <a:t>COMPANY NAME</a:t>
            </a:r>
            <a:endParaRPr lang="en-US" sz="900" b="1" dirty="0" smtClean="0">
              <a:solidFill>
                <a:srgbClr val="CAC08B"/>
              </a:solidFill>
            </a:endParaRPr>
          </a:p>
          <a:p>
            <a:pPr algn="r">
              <a:lnSpc>
                <a:spcPct val="125000"/>
              </a:lnSpc>
            </a:pPr>
            <a:r>
              <a:rPr lang="en-US" sz="800" dirty="0">
                <a:solidFill>
                  <a:srgbClr val="565752"/>
                </a:solidFill>
              </a:rPr>
              <a:t>Lorem ipsum dolor sit </a:t>
            </a:r>
            <a:r>
              <a:rPr lang="en-US" sz="800" dirty="0" err="1">
                <a:solidFill>
                  <a:srgbClr val="565752"/>
                </a:solidFill>
              </a:rPr>
              <a:t>amet</a:t>
            </a:r>
            <a:r>
              <a:rPr lang="en-US" sz="800" dirty="0">
                <a:solidFill>
                  <a:srgbClr val="565752"/>
                </a:solidFill>
              </a:rPr>
              <a:t>, </a:t>
            </a:r>
            <a:r>
              <a:rPr lang="en-US" sz="800" dirty="0" err="1">
                <a:solidFill>
                  <a:srgbClr val="565752"/>
                </a:solidFill>
              </a:rPr>
              <a:t>consectetur</a:t>
            </a:r>
            <a:r>
              <a:rPr lang="en-US" sz="800" dirty="0">
                <a:solidFill>
                  <a:srgbClr val="565752"/>
                </a:solidFill>
              </a:rPr>
              <a:t> </a:t>
            </a:r>
            <a:r>
              <a:rPr lang="en-US" sz="800" dirty="0" err="1">
                <a:solidFill>
                  <a:srgbClr val="565752"/>
                </a:solidFill>
              </a:rPr>
              <a:t>adipiscing</a:t>
            </a:r>
            <a:r>
              <a:rPr lang="en-US" sz="800" dirty="0">
                <a:solidFill>
                  <a:srgbClr val="565752"/>
                </a:solidFill>
              </a:rPr>
              <a:t> </a:t>
            </a:r>
            <a:r>
              <a:rPr lang="en-US" sz="800" dirty="0" err="1">
                <a:solidFill>
                  <a:srgbClr val="565752"/>
                </a:solidFill>
              </a:rPr>
              <a:t>elit</a:t>
            </a:r>
            <a:r>
              <a:rPr lang="en-US" sz="800" dirty="0">
                <a:solidFill>
                  <a:srgbClr val="565752"/>
                </a:solidFill>
              </a:rPr>
              <a:t>. </a:t>
            </a:r>
            <a:r>
              <a:rPr lang="en-US" sz="800" dirty="0" err="1">
                <a:solidFill>
                  <a:srgbClr val="565752"/>
                </a:solidFill>
              </a:rPr>
              <a:t>Morbi</a:t>
            </a:r>
            <a:r>
              <a:rPr lang="en-US" sz="800" dirty="0">
                <a:solidFill>
                  <a:srgbClr val="565752"/>
                </a:solidFill>
              </a:rPr>
              <a:t> </a:t>
            </a:r>
            <a:r>
              <a:rPr lang="en-US" sz="800" dirty="0" err="1">
                <a:solidFill>
                  <a:srgbClr val="565752"/>
                </a:solidFill>
              </a:rPr>
              <a:t>tristique</a:t>
            </a:r>
            <a:r>
              <a:rPr lang="en-US" sz="800" dirty="0">
                <a:solidFill>
                  <a:srgbClr val="565752"/>
                </a:solidFill>
              </a:rPr>
              <a:t> </a:t>
            </a:r>
            <a:r>
              <a:rPr lang="en-US" sz="800" dirty="0" err="1">
                <a:solidFill>
                  <a:srgbClr val="565752"/>
                </a:solidFill>
              </a:rPr>
              <a:t>sapien</a:t>
            </a:r>
            <a:r>
              <a:rPr lang="en-US" sz="800" dirty="0">
                <a:solidFill>
                  <a:srgbClr val="565752"/>
                </a:solidFill>
              </a:rPr>
              <a:t> </a:t>
            </a:r>
            <a:r>
              <a:rPr lang="en-US" sz="800" dirty="0" err="1">
                <a:solidFill>
                  <a:srgbClr val="565752"/>
                </a:solidFill>
              </a:rPr>
              <a:t>nec</a:t>
            </a:r>
            <a:r>
              <a:rPr lang="en-US" sz="800" dirty="0">
                <a:solidFill>
                  <a:srgbClr val="565752"/>
                </a:solidFill>
              </a:rPr>
              <a:t> </a:t>
            </a:r>
            <a:r>
              <a:rPr lang="en-US" sz="800" dirty="0" err="1">
                <a:solidFill>
                  <a:srgbClr val="565752"/>
                </a:solidFill>
              </a:rPr>
              <a:t>nulla</a:t>
            </a:r>
            <a:r>
              <a:rPr lang="en-US" sz="800" dirty="0">
                <a:solidFill>
                  <a:srgbClr val="565752"/>
                </a:solidFill>
              </a:rPr>
              <a:t> </a:t>
            </a:r>
            <a:r>
              <a:rPr lang="en-US" sz="800" dirty="0" err="1">
                <a:solidFill>
                  <a:srgbClr val="565752"/>
                </a:solidFill>
              </a:rPr>
              <a:t>rutrum</a:t>
            </a:r>
            <a:r>
              <a:rPr lang="en-US" sz="800" dirty="0">
                <a:solidFill>
                  <a:srgbClr val="565752"/>
                </a:solidFill>
              </a:rPr>
              <a:t> </a:t>
            </a:r>
            <a:r>
              <a:rPr lang="en-US" sz="800" dirty="0" err="1">
                <a:solidFill>
                  <a:srgbClr val="565752"/>
                </a:solidFill>
              </a:rPr>
              <a:t>imperdiet</a:t>
            </a:r>
            <a:r>
              <a:rPr lang="en-US" sz="800" dirty="0">
                <a:solidFill>
                  <a:srgbClr val="565752"/>
                </a:solidFill>
              </a:rPr>
              <a:t>. </a:t>
            </a:r>
            <a:r>
              <a:rPr lang="en-US" sz="800" dirty="0" err="1">
                <a:solidFill>
                  <a:srgbClr val="565752"/>
                </a:solidFill>
              </a:rPr>
              <a:t>Nullam</a:t>
            </a:r>
            <a:r>
              <a:rPr lang="en-US" sz="800" dirty="0">
                <a:solidFill>
                  <a:srgbClr val="565752"/>
                </a:solidFill>
              </a:rPr>
              <a:t> </a:t>
            </a:r>
            <a:r>
              <a:rPr lang="en-US" sz="800" dirty="0" err="1">
                <a:solidFill>
                  <a:srgbClr val="565752"/>
                </a:solidFill>
              </a:rPr>
              <a:t>faucibus</a:t>
            </a:r>
            <a:r>
              <a:rPr lang="en-US" sz="800" dirty="0">
                <a:solidFill>
                  <a:srgbClr val="565752"/>
                </a:solidFill>
              </a:rPr>
              <a:t> </a:t>
            </a:r>
            <a:r>
              <a:rPr lang="en-US" sz="800" dirty="0" err="1">
                <a:solidFill>
                  <a:srgbClr val="565752"/>
                </a:solidFill>
              </a:rPr>
              <a:t>augue</a:t>
            </a:r>
            <a:r>
              <a:rPr lang="en-US" sz="800" dirty="0">
                <a:solidFill>
                  <a:srgbClr val="565752"/>
                </a:solidFill>
              </a:rPr>
              <a:t> id </a:t>
            </a:r>
            <a:r>
              <a:rPr lang="en-US" sz="800" dirty="0" err="1">
                <a:solidFill>
                  <a:srgbClr val="565752"/>
                </a:solidFill>
              </a:rPr>
              <a:t>velit</a:t>
            </a:r>
            <a:r>
              <a:rPr lang="en-US" sz="800" dirty="0">
                <a:solidFill>
                  <a:srgbClr val="565752"/>
                </a:solidFill>
              </a:rPr>
              <a:t> </a:t>
            </a:r>
            <a:r>
              <a:rPr lang="en-US" sz="800" dirty="0" err="1">
                <a:solidFill>
                  <a:srgbClr val="565752"/>
                </a:solidFill>
              </a:rPr>
              <a:t>luctus</a:t>
            </a:r>
            <a:r>
              <a:rPr lang="en-US" sz="800" dirty="0">
                <a:solidFill>
                  <a:srgbClr val="565752"/>
                </a:solidFill>
              </a:rPr>
              <a:t> maximus. </a:t>
            </a:r>
            <a:r>
              <a:rPr lang="en-US" sz="800" dirty="0" err="1">
                <a:solidFill>
                  <a:srgbClr val="565752"/>
                </a:solidFill>
              </a:rPr>
              <a:t>Interdum</a:t>
            </a:r>
            <a:r>
              <a:rPr lang="en-US" sz="800" dirty="0">
                <a:solidFill>
                  <a:srgbClr val="565752"/>
                </a:solidFill>
              </a:rPr>
              <a:t> et </a:t>
            </a:r>
            <a:r>
              <a:rPr lang="en-US" sz="800" dirty="0" err="1">
                <a:solidFill>
                  <a:srgbClr val="565752"/>
                </a:solidFill>
              </a:rPr>
              <a:t>malesuada</a:t>
            </a:r>
            <a:r>
              <a:rPr lang="en-US" sz="800" dirty="0">
                <a:solidFill>
                  <a:srgbClr val="565752"/>
                </a:solidFill>
              </a:rPr>
              <a:t> fames ac ante ipsum </a:t>
            </a:r>
            <a:r>
              <a:rPr lang="en-US" sz="800" dirty="0" err="1">
                <a:solidFill>
                  <a:srgbClr val="565752"/>
                </a:solidFill>
              </a:rPr>
              <a:t>primis</a:t>
            </a:r>
            <a:r>
              <a:rPr lang="en-US" sz="800" dirty="0">
                <a:solidFill>
                  <a:srgbClr val="565752"/>
                </a:solidFill>
              </a:rPr>
              <a:t> in </a:t>
            </a:r>
            <a:r>
              <a:rPr lang="en-US" sz="800" dirty="0" smtClean="0">
                <a:solidFill>
                  <a:srgbClr val="565752"/>
                </a:solidFill>
              </a:rPr>
              <a:t>         </a:t>
            </a:r>
            <a:r>
              <a:rPr lang="en-US" sz="800" dirty="0" err="1" smtClean="0">
                <a:solidFill>
                  <a:srgbClr val="565752"/>
                </a:solidFill>
              </a:rPr>
              <a:t>faucibus</a:t>
            </a:r>
            <a:r>
              <a:rPr lang="en-US" sz="800" dirty="0">
                <a:solidFill>
                  <a:srgbClr val="565752"/>
                </a:solidFill>
              </a:rPr>
              <a:t>. </a:t>
            </a:r>
            <a:endParaRPr lang="en-US" sz="800" dirty="0">
              <a:solidFill>
                <a:srgbClr val="565752"/>
              </a:solidFill>
            </a:endParaRPr>
          </a:p>
        </p:txBody>
      </p:sp>
      <p:cxnSp>
        <p:nvCxnSpPr>
          <p:cNvPr id="48" name="Прямая соединительная линия 47"/>
          <p:cNvCxnSpPr/>
          <p:nvPr/>
        </p:nvCxnSpPr>
        <p:spPr>
          <a:xfrm flipH="1">
            <a:off x="2995200" y="3891600"/>
            <a:ext cx="761608" cy="0"/>
          </a:xfrm>
          <a:prstGeom prst="line">
            <a:avLst/>
          </a:prstGeom>
          <a:ln>
            <a:solidFill>
              <a:srgbClr val="CAC0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6" name="Группа 65"/>
          <p:cNvGrpSpPr/>
          <p:nvPr/>
        </p:nvGrpSpPr>
        <p:grpSpPr>
          <a:xfrm>
            <a:off x="2854800" y="3384000"/>
            <a:ext cx="144000" cy="1008112"/>
            <a:chOff x="2895318" y="3402484"/>
            <a:chExt cx="144000" cy="1008112"/>
          </a:xfrm>
        </p:grpSpPr>
        <p:cxnSp>
          <p:nvCxnSpPr>
            <p:cNvPr id="56" name="Прямая соединительная линия 55"/>
            <p:cNvCxnSpPr/>
            <p:nvPr/>
          </p:nvCxnSpPr>
          <p:spPr>
            <a:xfrm flipH="1">
              <a:off x="2895318" y="3402484"/>
              <a:ext cx="144000" cy="0"/>
            </a:xfrm>
            <a:prstGeom prst="line">
              <a:avLst/>
            </a:prstGeom>
            <a:ln cap="rnd">
              <a:solidFill>
                <a:srgbClr val="CAC08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единительная линия 56"/>
            <p:cNvCxnSpPr/>
            <p:nvPr/>
          </p:nvCxnSpPr>
          <p:spPr>
            <a:xfrm flipH="1">
              <a:off x="2895318" y="4410596"/>
              <a:ext cx="144000" cy="0"/>
            </a:xfrm>
            <a:prstGeom prst="line">
              <a:avLst/>
            </a:prstGeom>
            <a:ln cap="rnd">
              <a:solidFill>
                <a:srgbClr val="CAC08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64"/>
            <p:cNvCxnSpPr/>
            <p:nvPr/>
          </p:nvCxnSpPr>
          <p:spPr>
            <a:xfrm>
              <a:off x="3039318" y="3402484"/>
              <a:ext cx="0" cy="1008112"/>
            </a:xfrm>
            <a:prstGeom prst="line">
              <a:avLst/>
            </a:prstGeom>
            <a:ln>
              <a:solidFill>
                <a:srgbClr val="CAC08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TextBox 68"/>
          <p:cNvSpPr txBox="1"/>
          <p:nvPr/>
        </p:nvSpPr>
        <p:spPr>
          <a:xfrm>
            <a:off x="455304" y="4698484"/>
            <a:ext cx="2569370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>
                <a:solidFill>
                  <a:srgbClr val="565752"/>
                </a:solidFill>
              </a:rPr>
              <a:t>POSITION |</a:t>
            </a:r>
            <a:r>
              <a:rPr lang="en-US" sz="9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900" b="1" dirty="0">
                <a:solidFill>
                  <a:srgbClr val="CAC08B"/>
                </a:solidFill>
              </a:rPr>
              <a:t>COMPANY NAME</a:t>
            </a:r>
          </a:p>
          <a:p>
            <a:pPr algn="r">
              <a:lnSpc>
                <a:spcPct val="125000"/>
              </a:lnSpc>
            </a:pPr>
            <a:r>
              <a:rPr lang="en-US" sz="800" dirty="0">
                <a:solidFill>
                  <a:srgbClr val="565752"/>
                </a:solidFill>
              </a:rPr>
              <a:t>Lorem ipsum dolor sit </a:t>
            </a:r>
            <a:r>
              <a:rPr lang="en-US" sz="800" dirty="0" err="1">
                <a:solidFill>
                  <a:srgbClr val="565752"/>
                </a:solidFill>
              </a:rPr>
              <a:t>amet</a:t>
            </a:r>
            <a:r>
              <a:rPr lang="en-US" sz="800" dirty="0">
                <a:solidFill>
                  <a:srgbClr val="565752"/>
                </a:solidFill>
              </a:rPr>
              <a:t>, </a:t>
            </a:r>
            <a:r>
              <a:rPr lang="en-US" sz="800" dirty="0" err="1">
                <a:solidFill>
                  <a:srgbClr val="565752"/>
                </a:solidFill>
              </a:rPr>
              <a:t>consectetur</a:t>
            </a:r>
            <a:r>
              <a:rPr lang="en-US" sz="800" dirty="0">
                <a:solidFill>
                  <a:srgbClr val="565752"/>
                </a:solidFill>
              </a:rPr>
              <a:t> </a:t>
            </a:r>
            <a:r>
              <a:rPr lang="en-US" sz="800" dirty="0" err="1">
                <a:solidFill>
                  <a:srgbClr val="565752"/>
                </a:solidFill>
              </a:rPr>
              <a:t>adipiscing</a:t>
            </a:r>
            <a:r>
              <a:rPr lang="en-US" sz="800" dirty="0">
                <a:solidFill>
                  <a:srgbClr val="565752"/>
                </a:solidFill>
              </a:rPr>
              <a:t> </a:t>
            </a:r>
            <a:r>
              <a:rPr lang="en-US" sz="800" dirty="0" err="1">
                <a:solidFill>
                  <a:srgbClr val="565752"/>
                </a:solidFill>
              </a:rPr>
              <a:t>elit</a:t>
            </a:r>
            <a:r>
              <a:rPr lang="en-US" sz="800" dirty="0">
                <a:solidFill>
                  <a:srgbClr val="565752"/>
                </a:solidFill>
              </a:rPr>
              <a:t>. </a:t>
            </a:r>
            <a:r>
              <a:rPr lang="en-US" sz="800" dirty="0" err="1">
                <a:solidFill>
                  <a:srgbClr val="565752"/>
                </a:solidFill>
              </a:rPr>
              <a:t>Morbi</a:t>
            </a:r>
            <a:r>
              <a:rPr lang="en-US" sz="800" dirty="0">
                <a:solidFill>
                  <a:srgbClr val="565752"/>
                </a:solidFill>
              </a:rPr>
              <a:t> </a:t>
            </a:r>
            <a:r>
              <a:rPr lang="en-US" sz="800" dirty="0" err="1">
                <a:solidFill>
                  <a:srgbClr val="565752"/>
                </a:solidFill>
              </a:rPr>
              <a:t>tristique</a:t>
            </a:r>
            <a:r>
              <a:rPr lang="en-US" sz="800" dirty="0">
                <a:solidFill>
                  <a:srgbClr val="565752"/>
                </a:solidFill>
              </a:rPr>
              <a:t> </a:t>
            </a:r>
            <a:r>
              <a:rPr lang="en-US" sz="800" dirty="0" err="1">
                <a:solidFill>
                  <a:srgbClr val="565752"/>
                </a:solidFill>
              </a:rPr>
              <a:t>sapien</a:t>
            </a:r>
            <a:r>
              <a:rPr lang="en-US" sz="800" dirty="0">
                <a:solidFill>
                  <a:srgbClr val="565752"/>
                </a:solidFill>
              </a:rPr>
              <a:t> </a:t>
            </a:r>
            <a:r>
              <a:rPr lang="en-US" sz="800" dirty="0" err="1">
                <a:solidFill>
                  <a:srgbClr val="565752"/>
                </a:solidFill>
              </a:rPr>
              <a:t>nec</a:t>
            </a:r>
            <a:r>
              <a:rPr lang="en-US" sz="800" dirty="0">
                <a:solidFill>
                  <a:srgbClr val="565752"/>
                </a:solidFill>
              </a:rPr>
              <a:t> </a:t>
            </a:r>
            <a:r>
              <a:rPr lang="en-US" sz="800" dirty="0" err="1">
                <a:solidFill>
                  <a:srgbClr val="565752"/>
                </a:solidFill>
              </a:rPr>
              <a:t>nulla</a:t>
            </a:r>
            <a:r>
              <a:rPr lang="en-US" sz="800" dirty="0">
                <a:solidFill>
                  <a:srgbClr val="565752"/>
                </a:solidFill>
              </a:rPr>
              <a:t> </a:t>
            </a:r>
            <a:r>
              <a:rPr lang="en-US" sz="800" dirty="0" err="1">
                <a:solidFill>
                  <a:srgbClr val="565752"/>
                </a:solidFill>
              </a:rPr>
              <a:t>rutrum</a:t>
            </a:r>
            <a:r>
              <a:rPr lang="en-US" sz="800" dirty="0">
                <a:solidFill>
                  <a:srgbClr val="565752"/>
                </a:solidFill>
              </a:rPr>
              <a:t> </a:t>
            </a:r>
            <a:r>
              <a:rPr lang="en-US" sz="800" dirty="0" err="1">
                <a:solidFill>
                  <a:srgbClr val="565752"/>
                </a:solidFill>
              </a:rPr>
              <a:t>imperdiet</a:t>
            </a:r>
            <a:r>
              <a:rPr lang="en-US" sz="800" dirty="0">
                <a:solidFill>
                  <a:srgbClr val="565752"/>
                </a:solidFill>
              </a:rPr>
              <a:t>. </a:t>
            </a:r>
            <a:r>
              <a:rPr lang="en-US" sz="800" dirty="0" err="1">
                <a:solidFill>
                  <a:srgbClr val="565752"/>
                </a:solidFill>
              </a:rPr>
              <a:t>Nullam</a:t>
            </a:r>
            <a:r>
              <a:rPr lang="en-US" sz="800" dirty="0">
                <a:solidFill>
                  <a:srgbClr val="565752"/>
                </a:solidFill>
              </a:rPr>
              <a:t> </a:t>
            </a:r>
            <a:r>
              <a:rPr lang="en-US" sz="800" dirty="0" err="1">
                <a:solidFill>
                  <a:srgbClr val="565752"/>
                </a:solidFill>
              </a:rPr>
              <a:t>faucibus</a:t>
            </a:r>
            <a:r>
              <a:rPr lang="en-US" sz="800" dirty="0">
                <a:solidFill>
                  <a:srgbClr val="565752"/>
                </a:solidFill>
              </a:rPr>
              <a:t> </a:t>
            </a:r>
            <a:r>
              <a:rPr lang="en-US" sz="800" dirty="0" err="1">
                <a:solidFill>
                  <a:srgbClr val="565752"/>
                </a:solidFill>
              </a:rPr>
              <a:t>augue</a:t>
            </a:r>
            <a:r>
              <a:rPr lang="en-US" sz="800" dirty="0">
                <a:solidFill>
                  <a:srgbClr val="565752"/>
                </a:solidFill>
              </a:rPr>
              <a:t> id </a:t>
            </a:r>
            <a:r>
              <a:rPr lang="en-US" sz="800" dirty="0" err="1">
                <a:solidFill>
                  <a:srgbClr val="565752"/>
                </a:solidFill>
              </a:rPr>
              <a:t>velit</a:t>
            </a:r>
            <a:r>
              <a:rPr lang="en-US" sz="800" dirty="0">
                <a:solidFill>
                  <a:srgbClr val="565752"/>
                </a:solidFill>
              </a:rPr>
              <a:t> </a:t>
            </a:r>
            <a:r>
              <a:rPr lang="en-US" sz="800" dirty="0" err="1">
                <a:solidFill>
                  <a:srgbClr val="565752"/>
                </a:solidFill>
              </a:rPr>
              <a:t>luctus</a:t>
            </a:r>
            <a:r>
              <a:rPr lang="en-US" sz="800" dirty="0">
                <a:solidFill>
                  <a:srgbClr val="565752"/>
                </a:solidFill>
              </a:rPr>
              <a:t> maximus. </a:t>
            </a:r>
            <a:r>
              <a:rPr lang="en-US" sz="800" dirty="0" err="1">
                <a:solidFill>
                  <a:srgbClr val="565752"/>
                </a:solidFill>
              </a:rPr>
              <a:t>Interdum</a:t>
            </a:r>
            <a:r>
              <a:rPr lang="en-US" sz="800" dirty="0">
                <a:solidFill>
                  <a:srgbClr val="565752"/>
                </a:solidFill>
              </a:rPr>
              <a:t> et </a:t>
            </a:r>
            <a:r>
              <a:rPr lang="en-US" sz="800" dirty="0" err="1">
                <a:solidFill>
                  <a:srgbClr val="565752"/>
                </a:solidFill>
              </a:rPr>
              <a:t>malesuada</a:t>
            </a:r>
            <a:r>
              <a:rPr lang="en-US" sz="800" dirty="0">
                <a:solidFill>
                  <a:srgbClr val="565752"/>
                </a:solidFill>
              </a:rPr>
              <a:t> fames ac ante ipsum </a:t>
            </a:r>
            <a:r>
              <a:rPr lang="en-US" sz="800" dirty="0" err="1">
                <a:solidFill>
                  <a:srgbClr val="565752"/>
                </a:solidFill>
              </a:rPr>
              <a:t>primis</a:t>
            </a:r>
            <a:r>
              <a:rPr lang="en-US" sz="800" dirty="0">
                <a:solidFill>
                  <a:srgbClr val="565752"/>
                </a:solidFill>
              </a:rPr>
              <a:t> in         </a:t>
            </a:r>
            <a:r>
              <a:rPr lang="en-US" sz="800" dirty="0" smtClean="0">
                <a:solidFill>
                  <a:srgbClr val="565752"/>
                </a:solidFill>
              </a:rPr>
              <a:t>  </a:t>
            </a:r>
            <a:r>
              <a:rPr lang="en-US" sz="800" dirty="0" err="1" smtClean="0">
                <a:solidFill>
                  <a:srgbClr val="565752"/>
                </a:solidFill>
              </a:rPr>
              <a:t>faucibus</a:t>
            </a:r>
            <a:r>
              <a:rPr lang="en-US" sz="800" dirty="0" smtClean="0">
                <a:solidFill>
                  <a:srgbClr val="565752"/>
                </a:solidFill>
              </a:rPr>
              <a:t>.</a:t>
            </a:r>
            <a:endParaRPr lang="en-US" sz="800" dirty="0">
              <a:solidFill>
                <a:srgbClr val="565752"/>
              </a:solidFill>
            </a:endParaRPr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 flipH="1">
            <a:off x="3000504" y="5187600"/>
            <a:ext cx="761608" cy="0"/>
          </a:xfrm>
          <a:prstGeom prst="line">
            <a:avLst/>
          </a:prstGeom>
          <a:ln>
            <a:solidFill>
              <a:srgbClr val="CAC0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Группа 70"/>
          <p:cNvGrpSpPr/>
          <p:nvPr/>
        </p:nvGrpSpPr>
        <p:grpSpPr>
          <a:xfrm>
            <a:off x="2860104" y="4680000"/>
            <a:ext cx="144000" cy="1008112"/>
            <a:chOff x="2895318" y="3402484"/>
            <a:chExt cx="144000" cy="1008112"/>
          </a:xfrm>
        </p:grpSpPr>
        <p:cxnSp>
          <p:nvCxnSpPr>
            <p:cNvPr id="72" name="Прямая соединительная линия 71"/>
            <p:cNvCxnSpPr/>
            <p:nvPr/>
          </p:nvCxnSpPr>
          <p:spPr>
            <a:xfrm flipH="1">
              <a:off x="2895318" y="3402484"/>
              <a:ext cx="144000" cy="0"/>
            </a:xfrm>
            <a:prstGeom prst="line">
              <a:avLst/>
            </a:prstGeom>
            <a:ln cap="rnd">
              <a:solidFill>
                <a:srgbClr val="CAC08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Прямая соединительная линия 72"/>
            <p:cNvCxnSpPr/>
            <p:nvPr/>
          </p:nvCxnSpPr>
          <p:spPr>
            <a:xfrm flipH="1">
              <a:off x="2895318" y="4410596"/>
              <a:ext cx="144000" cy="0"/>
            </a:xfrm>
            <a:prstGeom prst="line">
              <a:avLst/>
            </a:prstGeom>
            <a:ln cap="rnd">
              <a:solidFill>
                <a:srgbClr val="CAC08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Прямая соединительная линия 73"/>
            <p:cNvCxnSpPr/>
            <p:nvPr/>
          </p:nvCxnSpPr>
          <p:spPr>
            <a:xfrm>
              <a:off x="3039318" y="3402484"/>
              <a:ext cx="0" cy="1008112"/>
            </a:xfrm>
            <a:prstGeom prst="line">
              <a:avLst/>
            </a:prstGeom>
            <a:ln>
              <a:solidFill>
                <a:srgbClr val="CAC08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TextBox 75"/>
          <p:cNvSpPr txBox="1"/>
          <p:nvPr/>
        </p:nvSpPr>
        <p:spPr>
          <a:xfrm>
            <a:off x="455304" y="5959090"/>
            <a:ext cx="2569370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>
                <a:solidFill>
                  <a:srgbClr val="565752"/>
                </a:solidFill>
              </a:rPr>
              <a:t>POSITION |</a:t>
            </a:r>
            <a:r>
              <a:rPr lang="en-US" sz="9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900" b="1" dirty="0">
                <a:solidFill>
                  <a:srgbClr val="CAC08B"/>
                </a:solidFill>
              </a:rPr>
              <a:t>COMPANY NAME</a:t>
            </a:r>
          </a:p>
          <a:p>
            <a:pPr algn="r">
              <a:lnSpc>
                <a:spcPct val="125000"/>
              </a:lnSpc>
            </a:pPr>
            <a:r>
              <a:rPr lang="en-US" sz="800" dirty="0">
                <a:solidFill>
                  <a:srgbClr val="565752"/>
                </a:solidFill>
              </a:rPr>
              <a:t>Lorem ipsum dolor sit </a:t>
            </a:r>
            <a:r>
              <a:rPr lang="en-US" sz="800" dirty="0" err="1">
                <a:solidFill>
                  <a:srgbClr val="565752"/>
                </a:solidFill>
              </a:rPr>
              <a:t>amet</a:t>
            </a:r>
            <a:r>
              <a:rPr lang="en-US" sz="800" dirty="0">
                <a:solidFill>
                  <a:srgbClr val="565752"/>
                </a:solidFill>
              </a:rPr>
              <a:t>, </a:t>
            </a:r>
            <a:r>
              <a:rPr lang="en-US" sz="800" dirty="0" err="1">
                <a:solidFill>
                  <a:srgbClr val="565752"/>
                </a:solidFill>
              </a:rPr>
              <a:t>consectetur</a:t>
            </a:r>
            <a:r>
              <a:rPr lang="en-US" sz="800" dirty="0">
                <a:solidFill>
                  <a:srgbClr val="565752"/>
                </a:solidFill>
              </a:rPr>
              <a:t> </a:t>
            </a:r>
            <a:r>
              <a:rPr lang="en-US" sz="800" dirty="0" err="1">
                <a:solidFill>
                  <a:srgbClr val="565752"/>
                </a:solidFill>
              </a:rPr>
              <a:t>adipiscing</a:t>
            </a:r>
            <a:r>
              <a:rPr lang="en-US" sz="800" dirty="0">
                <a:solidFill>
                  <a:srgbClr val="565752"/>
                </a:solidFill>
              </a:rPr>
              <a:t> </a:t>
            </a:r>
            <a:r>
              <a:rPr lang="en-US" sz="800" dirty="0" err="1">
                <a:solidFill>
                  <a:srgbClr val="565752"/>
                </a:solidFill>
              </a:rPr>
              <a:t>elit</a:t>
            </a:r>
            <a:r>
              <a:rPr lang="en-US" sz="800" dirty="0">
                <a:solidFill>
                  <a:srgbClr val="565752"/>
                </a:solidFill>
              </a:rPr>
              <a:t>. </a:t>
            </a:r>
            <a:r>
              <a:rPr lang="en-US" sz="800" dirty="0" err="1">
                <a:solidFill>
                  <a:srgbClr val="565752"/>
                </a:solidFill>
              </a:rPr>
              <a:t>Morbi</a:t>
            </a:r>
            <a:r>
              <a:rPr lang="en-US" sz="800" dirty="0">
                <a:solidFill>
                  <a:srgbClr val="565752"/>
                </a:solidFill>
              </a:rPr>
              <a:t> </a:t>
            </a:r>
            <a:r>
              <a:rPr lang="en-US" sz="800" dirty="0" err="1">
                <a:solidFill>
                  <a:srgbClr val="565752"/>
                </a:solidFill>
              </a:rPr>
              <a:t>tristique</a:t>
            </a:r>
            <a:r>
              <a:rPr lang="en-US" sz="800" dirty="0">
                <a:solidFill>
                  <a:srgbClr val="565752"/>
                </a:solidFill>
              </a:rPr>
              <a:t> </a:t>
            </a:r>
            <a:r>
              <a:rPr lang="en-US" sz="800" dirty="0" err="1">
                <a:solidFill>
                  <a:srgbClr val="565752"/>
                </a:solidFill>
              </a:rPr>
              <a:t>sapien</a:t>
            </a:r>
            <a:r>
              <a:rPr lang="en-US" sz="800" dirty="0">
                <a:solidFill>
                  <a:srgbClr val="565752"/>
                </a:solidFill>
              </a:rPr>
              <a:t> </a:t>
            </a:r>
            <a:r>
              <a:rPr lang="en-US" sz="800" dirty="0" err="1">
                <a:solidFill>
                  <a:srgbClr val="565752"/>
                </a:solidFill>
              </a:rPr>
              <a:t>nec</a:t>
            </a:r>
            <a:r>
              <a:rPr lang="en-US" sz="800" dirty="0">
                <a:solidFill>
                  <a:srgbClr val="565752"/>
                </a:solidFill>
              </a:rPr>
              <a:t> </a:t>
            </a:r>
            <a:r>
              <a:rPr lang="en-US" sz="800" dirty="0" err="1">
                <a:solidFill>
                  <a:srgbClr val="565752"/>
                </a:solidFill>
              </a:rPr>
              <a:t>nulla</a:t>
            </a:r>
            <a:r>
              <a:rPr lang="en-US" sz="800" dirty="0">
                <a:solidFill>
                  <a:srgbClr val="565752"/>
                </a:solidFill>
              </a:rPr>
              <a:t> </a:t>
            </a:r>
            <a:r>
              <a:rPr lang="en-US" sz="800" dirty="0" err="1">
                <a:solidFill>
                  <a:srgbClr val="565752"/>
                </a:solidFill>
              </a:rPr>
              <a:t>rutrum</a:t>
            </a:r>
            <a:r>
              <a:rPr lang="en-US" sz="800" dirty="0">
                <a:solidFill>
                  <a:srgbClr val="565752"/>
                </a:solidFill>
              </a:rPr>
              <a:t> </a:t>
            </a:r>
            <a:r>
              <a:rPr lang="en-US" sz="800" dirty="0" err="1">
                <a:solidFill>
                  <a:srgbClr val="565752"/>
                </a:solidFill>
              </a:rPr>
              <a:t>imperdiet</a:t>
            </a:r>
            <a:r>
              <a:rPr lang="en-US" sz="800" dirty="0">
                <a:solidFill>
                  <a:srgbClr val="565752"/>
                </a:solidFill>
              </a:rPr>
              <a:t>. </a:t>
            </a:r>
            <a:r>
              <a:rPr lang="en-US" sz="800" dirty="0" err="1">
                <a:solidFill>
                  <a:srgbClr val="565752"/>
                </a:solidFill>
              </a:rPr>
              <a:t>Nullam</a:t>
            </a:r>
            <a:r>
              <a:rPr lang="en-US" sz="800" dirty="0">
                <a:solidFill>
                  <a:srgbClr val="565752"/>
                </a:solidFill>
              </a:rPr>
              <a:t> </a:t>
            </a:r>
            <a:r>
              <a:rPr lang="en-US" sz="800" dirty="0" err="1">
                <a:solidFill>
                  <a:srgbClr val="565752"/>
                </a:solidFill>
              </a:rPr>
              <a:t>faucibus</a:t>
            </a:r>
            <a:r>
              <a:rPr lang="en-US" sz="800" dirty="0">
                <a:solidFill>
                  <a:srgbClr val="565752"/>
                </a:solidFill>
              </a:rPr>
              <a:t> </a:t>
            </a:r>
            <a:r>
              <a:rPr lang="en-US" sz="800" dirty="0" err="1">
                <a:solidFill>
                  <a:srgbClr val="565752"/>
                </a:solidFill>
              </a:rPr>
              <a:t>augue</a:t>
            </a:r>
            <a:r>
              <a:rPr lang="en-US" sz="800" dirty="0">
                <a:solidFill>
                  <a:srgbClr val="565752"/>
                </a:solidFill>
              </a:rPr>
              <a:t> id </a:t>
            </a:r>
            <a:r>
              <a:rPr lang="en-US" sz="800" dirty="0" err="1">
                <a:solidFill>
                  <a:srgbClr val="565752"/>
                </a:solidFill>
              </a:rPr>
              <a:t>velit</a:t>
            </a:r>
            <a:r>
              <a:rPr lang="en-US" sz="800" dirty="0">
                <a:solidFill>
                  <a:srgbClr val="565752"/>
                </a:solidFill>
              </a:rPr>
              <a:t> </a:t>
            </a:r>
            <a:r>
              <a:rPr lang="en-US" sz="800" dirty="0" err="1">
                <a:solidFill>
                  <a:srgbClr val="565752"/>
                </a:solidFill>
              </a:rPr>
              <a:t>luctus</a:t>
            </a:r>
            <a:r>
              <a:rPr lang="en-US" sz="800" dirty="0">
                <a:solidFill>
                  <a:srgbClr val="565752"/>
                </a:solidFill>
              </a:rPr>
              <a:t> maximus. </a:t>
            </a:r>
            <a:r>
              <a:rPr lang="en-US" sz="800" dirty="0" err="1">
                <a:solidFill>
                  <a:srgbClr val="565752"/>
                </a:solidFill>
              </a:rPr>
              <a:t>Interdum</a:t>
            </a:r>
            <a:r>
              <a:rPr lang="en-US" sz="800" dirty="0">
                <a:solidFill>
                  <a:srgbClr val="565752"/>
                </a:solidFill>
              </a:rPr>
              <a:t> et </a:t>
            </a:r>
            <a:r>
              <a:rPr lang="en-US" sz="800" dirty="0" err="1">
                <a:solidFill>
                  <a:srgbClr val="565752"/>
                </a:solidFill>
              </a:rPr>
              <a:t>malesuada</a:t>
            </a:r>
            <a:r>
              <a:rPr lang="en-US" sz="800" dirty="0">
                <a:solidFill>
                  <a:srgbClr val="565752"/>
                </a:solidFill>
              </a:rPr>
              <a:t> fames ac ante ipsum </a:t>
            </a:r>
            <a:r>
              <a:rPr lang="en-US" sz="800" dirty="0" err="1">
                <a:solidFill>
                  <a:srgbClr val="565752"/>
                </a:solidFill>
              </a:rPr>
              <a:t>primis</a:t>
            </a:r>
            <a:r>
              <a:rPr lang="en-US" sz="800" dirty="0">
                <a:solidFill>
                  <a:srgbClr val="565752"/>
                </a:solidFill>
              </a:rPr>
              <a:t> in           </a:t>
            </a:r>
            <a:r>
              <a:rPr lang="en-US" sz="800" dirty="0" err="1" smtClean="0">
                <a:solidFill>
                  <a:srgbClr val="565752"/>
                </a:solidFill>
              </a:rPr>
              <a:t>faucibus</a:t>
            </a:r>
            <a:r>
              <a:rPr lang="en-US" sz="800" dirty="0">
                <a:solidFill>
                  <a:srgbClr val="565752"/>
                </a:solidFill>
              </a:rPr>
              <a:t>.</a:t>
            </a:r>
            <a:r>
              <a:rPr lang="en-US" sz="800" dirty="0" smtClean="0">
                <a:solidFill>
                  <a:srgbClr val="565752"/>
                </a:solidFill>
              </a:rPr>
              <a:t> </a:t>
            </a:r>
            <a:endParaRPr lang="en-US" sz="800" dirty="0">
              <a:solidFill>
                <a:srgbClr val="565752"/>
              </a:solidFill>
            </a:endParaRPr>
          </a:p>
        </p:txBody>
      </p:sp>
      <p:cxnSp>
        <p:nvCxnSpPr>
          <p:cNvPr id="77" name="Прямая соединительная линия 76"/>
          <p:cNvCxnSpPr/>
          <p:nvPr/>
        </p:nvCxnSpPr>
        <p:spPr>
          <a:xfrm flipH="1">
            <a:off x="2988543" y="6448206"/>
            <a:ext cx="761608" cy="0"/>
          </a:xfrm>
          <a:prstGeom prst="line">
            <a:avLst/>
          </a:prstGeom>
          <a:ln>
            <a:solidFill>
              <a:srgbClr val="CAC0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Группа 77"/>
          <p:cNvGrpSpPr/>
          <p:nvPr/>
        </p:nvGrpSpPr>
        <p:grpSpPr>
          <a:xfrm>
            <a:off x="2848143" y="5940606"/>
            <a:ext cx="144000" cy="1008112"/>
            <a:chOff x="2895318" y="3402484"/>
            <a:chExt cx="144000" cy="1008112"/>
          </a:xfrm>
        </p:grpSpPr>
        <p:cxnSp>
          <p:nvCxnSpPr>
            <p:cNvPr id="79" name="Прямая соединительная линия 78"/>
            <p:cNvCxnSpPr/>
            <p:nvPr/>
          </p:nvCxnSpPr>
          <p:spPr>
            <a:xfrm flipH="1">
              <a:off x="2895318" y="3402484"/>
              <a:ext cx="144000" cy="0"/>
            </a:xfrm>
            <a:prstGeom prst="line">
              <a:avLst/>
            </a:prstGeom>
            <a:ln cap="rnd">
              <a:solidFill>
                <a:srgbClr val="CAC08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Прямая соединительная линия 79"/>
            <p:cNvCxnSpPr/>
            <p:nvPr/>
          </p:nvCxnSpPr>
          <p:spPr>
            <a:xfrm flipH="1">
              <a:off x="2895318" y="4410596"/>
              <a:ext cx="144000" cy="0"/>
            </a:xfrm>
            <a:prstGeom prst="line">
              <a:avLst/>
            </a:prstGeom>
            <a:ln cap="rnd">
              <a:solidFill>
                <a:srgbClr val="CAC08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Прямая соединительная линия 80"/>
            <p:cNvCxnSpPr/>
            <p:nvPr/>
          </p:nvCxnSpPr>
          <p:spPr>
            <a:xfrm>
              <a:off x="3039318" y="3402484"/>
              <a:ext cx="0" cy="1008112"/>
            </a:xfrm>
            <a:prstGeom prst="line">
              <a:avLst/>
            </a:prstGeom>
            <a:ln>
              <a:solidFill>
                <a:srgbClr val="CAC08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" name="TextBox 82"/>
          <p:cNvSpPr txBox="1"/>
          <p:nvPr/>
        </p:nvSpPr>
        <p:spPr>
          <a:xfrm>
            <a:off x="455304" y="7258084"/>
            <a:ext cx="2569370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>
                <a:solidFill>
                  <a:srgbClr val="565752"/>
                </a:solidFill>
              </a:rPr>
              <a:t>POSITION |</a:t>
            </a:r>
            <a:r>
              <a:rPr lang="en-US" sz="9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900" b="1" dirty="0">
                <a:solidFill>
                  <a:srgbClr val="CAC08B"/>
                </a:solidFill>
              </a:rPr>
              <a:t>COMPANY NAME</a:t>
            </a:r>
          </a:p>
          <a:p>
            <a:pPr algn="r">
              <a:lnSpc>
                <a:spcPct val="125000"/>
              </a:lnSpc>
            </a:pPr>
            <a:r>
              <a:rPr lang="en-US" sz="800" dirty="0">
                <a:solidFill>
                  <a:srgbClr val="565752"/>
                </a:solidFill>
              </a:rPr>
              <a:t>Lorem ipsum dolor sit </a:t>
            </a:r>
            <a:r>
              <a:rPr lang="en-US" sz="800" dirty="0" err="1">
                <a:solidFill>
                  <a:srgbClr val="565752"/>
                </a:solidFill>
              </a:rPr>
              <a:t>amet</a:t>
            </a:r>
            <a:r>
              <a:rPr lang="en-US" sz="800" dirty="0">
                <a:solidFill>
                  <a:srgbClr val="565752"/>
                </a:solidFill>
              </a:rPr>
              <a:t>, </a:t>
            </a:r>
            <a:r>
              <a:rPr lang="en-US" sz="800" dirty="0" err="1">
                <a:solidFill>
                  <a:srgbClr val="565752"/>
                </a:solidFill>
              </a:rPr>
              <a:t>consectetur</a:t>
            </a:r>
            <a:r>
              <a:rPr lang="en-US" sz="800" dirty="0">
                <a:solidFill>
                  <a:srgbClr val="565752"/>
                </a:solidFill>
              </a:rPr>
              <a:t> </a:t>
            </a:r>
            <a:r>
              <a:rPr lang="en-US" sz="800" dirty="0" err="1">
                <a:solidFill>
                  <a:srgbClr val="565752"/>
                </a:solidFill>
              </a:rPr>
              <a:t>adipiscing</a:t>
            </a:r>
            <a:r>
              <a:rPr lang="en-US" sz="800" dirty="0">
                <a:solidFill>
                  <a:srgbClr val="565752"/>
                </a:solidFill>
              </a:rPr>
              <a:t> </a:t>
            </a:r>
            <a:r>
              <a:rPr lang="en-US" sz="800" dirty="0" err="1">
                <a:solidFill>
                  <a:srgbClr val="565752"/>
                </a:solidFill>
              </a:rPr>
              <a:t>elit</a:t>
            </a:r>
            <a:r>
              <a:rPr lang="en-US" sz="800" dirty="0">
                <a:solidFill>
                  <a:srgbClr val="565752"/>
                </a:solidFill>
              </a:rPr>
              <a:t>. </a:t>
            </a:r>
            <a:r>
              <a:rPr lang="en-US" sz="800" dirty="0" err="1">
                <a:solidFill>
                  <a:srgbClr val="565752"/>
                </a:solidFill>
              </a:rPr>
              <a:t>Morbi</a:t>
            </a:r>
            <a:r>
              <a:rPr lang="en-US" sz="800" dirty="0">
                <a:solidFill>
                  <a:srgbClr val="565752"/>
                </a:solidFill>
              </a:rPr>
              <a:t> </a:t>
            </a:r>
            <a:r>
              <a:rPr lang="en-US" sz="800" dirty="0" err="1">
                <a:solidFill>
                  <a:srgbClr val="565752"/>
                </a:solidFill>
              </a:rPr>
              <a:t>tristique</a:t>
            </a:r>
            <a:r>
              <a:rPr lang="en-US" sz="800" dirty="0">
                <a:solidFill>
                  <a:srgbClr val="565752"/>
                </a:solidFill>
              </a:rPr>
              <a:t> </a:t>
            </a:r>
            <a:r>
              <a:rPr lang="en-US" sz="800" dirty="0" err="1">
                <a:solidFill>
                  <a:srgbClr val="565752"/>
                </a:solidFill>
              </a:rPr>
              <a:t>sapien</a:t>
            </a:r>
            <a:r>
              <a:rPr lang="en-US" sz="800" dirty="0">
                <a:solidFill>
                  <a:srgbClr val="565752"/>
                </a:solidFill>
              </a:rPr>
              <a:t> </a:t>
            </a:r>
            <a:r>
              <a:rPr lang="en-US" sz="800" dirty="0" err="1">
                <a:solidFill>
                  <a:srgbClr val="565752"/>
                </a:solidFill>
              </a:rPr>
              <a:t>nec</a:t>
            </a:r>
            <a:r>
              <a:rPr lang="en-US" sz="800" dirty="0">
                <a:solidFill>
                  <a:srgbClr val="565752"/>
                </a:solidFill>
              </a:rPr>
              <a:t> </a:t>
            </a:r>
            <a:r>
              <a:rPr lang="en-US" sz="800" dirty="0" err="1">
                <a:solidFill>
                  <a:srgbClr val="565752"/>
                </a:solidFill>
              </a:rPr>
              <a:t>nulla</a:t>
            </a:r>
            <a:r>
              <a:rPr lang="en-US" sz="800" dirty="0">
                <a:solidFill>
                  <a:srgbClr val="565752"/>
                </a:solidFill>
              </a:rPr>
              <a:t> </a:t>
            </a:r>
            <a:r>
              <a:rPr lang="en-US" sz="800" dirty="0" err="1">
                <a:solidFill>
                  <a:srgbClr val="565752"/>
                </a:solidFill>
              </a:rPr>
              <a:t>rutrum</a:t>
            </a:r>
            <a:r>
              <a:rPr lang="en-US" sz="800" dirty="0">
                <a:solidFill>
                  <a:srgbClr val="565752"/>
                </a:solidFill>
              </a:rPr>
              <a:t> </a:t>
            </a:r>
            <a:r>
              <a:rPr lang="en-US" sz="800" dirty="0" err="1">
                <a:solidFill>
                  <a:srgbClr val="565752"/>
                </a:solidFill>
              </a:rPr>
              <a:t>imperdiet</a:t>
            </a:r>
            <a:r>
              <a:rPr lang="en-US" sz="800" dirty="0">
                <a:solidFill>
                  <a:srgbClr val="565752"/>
                </a:solidFill>
              </a:rPr>
              <a:t>. </a:t>
            </a:r>
            <a:r>
              <a:rPr lang="en-US" sz="800" dirty="0" err="1">
                <a:solidFill>
                  <a:srgbClr val="565752"/>
                </a:solidFill>
              </a:rPr>
              <a:t>Nullam</a:t>
            </a:r>
            <a:r>
              <a:rPr lang="en-US" sz="800" dirty="0">
                <a:solidFill>
                  <a:srgbClr val="565752"/>
                </a:solidFill>
              </a:rPr>
              <a:t> </a:t>
            </a:r>
            <a:r>
              <a:rPr lang="en-US" sz="800" dirty="0" err="1">
                <a:solidFill>
                  <a:srgbClr val="565752"/>
                </a:solidFill>
              </a:rPr>
              <a:t>faucibus</a:t>
            </a:r>
            <a:r>
              <a:rPr lang="en-US" sz="800" dirty="0">
                <a:solidFill>
                  <a:srgbClr val="565752"/>
                </a:solidFill>
              </a:rPr>
              <a:t> </a:t>
            </a:r>
            <a:r>
              <a:rPr lang="en-US" sz="800" dirty="0" err="1">
                <a:solidFill>
                  <a:srgbClr val="565752"/>
                </a:solidFill>
              </a:rPr>
              <a:t>augue</a:t>
            </a:r>
            <a:r>
              <a:rPr lang="en-US" sz="800" dirty="0">
                <a:solidFill>
                  <a:srgbClr val="565752"/>
                </a:solidFill>
              </a:rPr>
              <a:t> id </a:t>
            </a:r>
            <a:r>
              <a:rPr lang="en-US" sz="800" dirty="0" err="1">
                <a:solidFill>
                  <a:srgbClr val="565752"/>
                </a:solidFill>
              </a:rPr>
              <a:t>velit</a:t>
            </a:r>
            <a:r>
              <a:rPr lang="en-US" sz="800" dirty="0">
                <a:solidFill>
                  <a:srgbClr val="565752"/>
                </a:solidFill>
              </a:rPr>
              <a:t> </a:t>
            </a:r>
            <a:r>
              <a:rPr lang="en-US" sz="800" dirty="0" err="1">
                <a:solidFill>
                  <a:srgbClr val="565752"/>
                </a:solidFill>
              </a:rPr>
              <a:t>luctus</a:t>
            </a:r>
            <a:r>
              <a:rPr lang="en-US" sz="800" dirty="0">
                <a:solidFill>
                  <a:srgbClr val="565752"/>
                </a:solidFill>
              </a:rPr>
              <a:t> maximus. </a:t>
            </a:r>
            <a:r>
              <a:rPr lang="en-US" sz="800" dirty="0" err="1">
                <a:solidFill>
                  <a:srgbClr val="565752"/>
                </a:solidFill>
              </a:rPr>
              <a:t>Interdum</a:t>
            </a:r>
            <a:r>
              <a:rPr lang="en-US" sz="800" dirty="0">
                <a:solidFill>
                  <a:srgbClr val="565752"/>
                </a:solidFill>
              </a:rPr>
              <a:t> et </a:t>
            </a:r>
            <a:r>
              <a:rPr lang="en-US" sz="800" dirty="0" err="1">
                <a:solidFill>
                  <a:srgbClr val="565752"/>
                </a:solidFill>
              </a:rPr>
              <a:t>malesuada</a:t>
            </a:r>
            <a:r>
              <a:rPr lang="en-US" sz="800" dirty="0">
                <a:solidFill>
                  <a:srgbClr val="565752"/>
                </a:solidFill>
              </a:rPr>
              <a:t> fames ac ante ipsum </a:t>
            </a:r>
            <a:r>
              <a:rPr lang="en-US" sz="800" dirty="0" err="1">
                <a:solidFill>
                  <a:srgbClr val="565752"/>
                </a:solidFill>
              </a:rPr>
              <a:t>primis</a:t>
            </a:r>
            <a:r>
              <a:rPr lang="en-US" sz="800" dirty="0">
                <a:solidFill>
                  <a:srgbClr val="565752"/>
                </a:solidFill>
              </a:rPr>
              <a:t> in           </a:t>
            </a:r>
            <a:r>
              <a:rPr lang="en-US" sz="800" dirty="0" err="1" smtClean="0">
                <a:solidFill>
                  <a:srgbClr val="565752"/>
                </a:solidFill>
              </a:rPr>
              <a:t>faucibus</a:t>
            </a:r>
            <a:r>
              <a:rPr lang="en-US" sz="800" dirty="0" smtClean="0">
                <a:solidFill>
                  <a:srgbClr val="565752"/>
                </a:solidFill>
              </a:rPr>
              <a:t>. </a:t>
            </a:r>
            <a:endParaRPr lang="en-US" sz="800" dirty="0">
              <a:solidFill>
                <a:srgbClr val="565752"/>
              </a:solidFill>
            </a:endParaRPr>
          </a:p>
        </p:txBody>
      </p:sp>
      <p:cxnSp>
        <p:nvCxnSpPr>
          <p:cNvPr id="84" name="Прямая соединительная линия 83"/>
          <p:cNvCxnSpPr/>
          <p:nvPr/>
        </p:nvCxnSpPr>
        <p:spPr>
          <a:xfrm flipH="1">
            <a:off x="2995871" y="7747200"/>
            <a:ext cx="761608" cy="0"/>
          </a:xfrm>
          <a:prstGeom prst="line">
            <a:avLst/>
          </a:prstGeom>
          <a:ln>
            <a:solidFill>
              <a:srgbClr val="CAC0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5" name="Группа 84"/>
          <p:cNvGrpSpPr/>
          <p:nvPr/>
        </p:nvGrpSpPr>
        <p:grpSpPr>
          <a:xfrm>
            <a:off x="2855471" y="7239600"/>
            <a:ext cx="144000" cy="1008112"/>
            <a:chOff x="2895318" y="3402484"/>
            <a:chExt cx="144000" cy="1008112"/>
          </a:xfrm>
        </p:grpSpPr>
        <p:cxnSp>
          <p:nvCxnSpPr>
            <p:cNvPr id="86" name="Прямая соединительная линия 85"/>
            <p:cNvCxnSpPr/>
            <p:nvPr/>
          </p:nvCxnSpPr>
          <p:spPr>
            <a:xfrm flipH="1">
              <a:off x="2895318" y="3402484"/>
              <a:ext cx="144000" cy="0"/>
            </a:xfrm>
            <a:prstGeom prst="line">
              <a:avLst/>
            </a:prstGeom>
            <a:ln cap="rnd">
              <a:solidFill>
                <a:srgbClr val="CAC08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Прямая соединительная линия 86"/>
            <p:cNvCxnSpPr/>
            <p:nvPr/>
          </p:nvCxnSpPr>
          <p:spPr>
            <a:xfrm flipH="1">
              <a:off x="2895318" y="4410596"/>
              <a:ext cx="144000" cy="0"/>
            </a:xfrm>
            <a:prstGeom prst="line">
              <a:avLst/>
            </a:prstGeom>
            <a:ln cap="rnd">
              <a:solidFill>
                <a:srgbClr val="CAC08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Прямая соединительная линия 87"/>
            <p:cNvCxnSpPr/>
            <p:nvPr/>
          </p:nvCxnSpPr>
          <p:spPr>
            <a:xfrm>
              <a:off x="3039318" y="3402484"/>
              <a:ext cx="0" cy="1008112"/>
            </a:xfrm>
            <a:prstGeom prst="line">
              <a:avLst/>
            </a:prstGeom>
            <a:ln>
              <a:solidFill>
                <a:srgbClr val="CAC08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9" name="TextBox 88"/>
          <p:cNvSpPr txBox="1"/>
          <p:nvPr/>
        </p:nvSpPr>
        <p:spPr>
          <a:xfrm>
            <a:off x="3186383" y="3657223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00" b="1" dirty="0" smtClean="0">
                <a:solidFill>
                  <a:srgbClr val="565752"/>
                </a:solidFill>
              </a:rPr>
              <a:t>2016</a:t>
            </a:r>
          </a:p>
          <a:p>
            <a:pPr>
              <a:lnSpc>
                <a:spcPct val="150000"/>
              </a:lnSpc>
            </a:pPr>
            <a:r>
              <a:rPr lang="en-US" sz="800" b="1" dirty="0" smtClean="0">
                <a:solidFill>
                  <a:srgbClr val="565752"/>
                </a:solidFill>
              </a:rPr>
              <a:t>2014</a:t>
            </a:r>
            <a:endParaRPr lang="ru-RU" sz="800" b="1" dirty="0">
              <a:solidFill>
                <a:srgbClr val="565752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3186383" y="4956767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00" b="1" dirty="0" smtClean="0">
                <a:solidFill>
                  <a:srgbClr val="565752"/>
                </a:solidFill>
              </a:rPr>
              <a:t>2014</a:t>
            </a:r>
          </a:p>
          <a:p>
            <a:pPr>
              <a:lnSpc>
                <a:spcPct val="150000"/>
              </a:lnSpc>
            </a:pPr>
            <a:r>
              <a:rPr lang="en-US" sz="800" b="1" dirty="0" smtClean="0">
                <a:solidFill>
                  <a:srgbClr val="565752"/>
                </a:solidFill>
              </a:rPr>
              <a:t>2012</a:t>
            </a:r>
            <a:endParaRPr lang="ru-RU" sz="800" b="1" dirty="0">
              <a:solidFill>
                <a:srgbClr val="565752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3186383" y="6223351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00" b="1" dirty="0" smtClean="0">
                <a:solidFill>
                  <a:srgbClr val="565752"/>
                </a:solidFill>
              </a:rPr>
              <a:t>2012</a:t>
            </a:r>
          </a:p>
          <a:p>
            <a:pPr>
              <a:lnSpc>
                <a:spcPct val="150000"/>
              </a:lnSpc>
            </a:pPr>
            <a:r>
              <a:rPr lang="en-US" sz="800" b="1" dirty="0" smtClean="0">
                <a:solidFill>
                  <a:srgbClr val="565752"/>
                </a:solidFill>
              </a:rPr>
              <a:t>2010</a:t>
            </a:r>
            <a:endParaRPr lang="ru-RU" sz="800" b="1" dirty="0">
              <a:solidFill>
                <a:srgbClr val="565752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3186383" y="7512823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00" b="1" dirty="0" smtClean="0">
                <a:solidFill>
                  <a:srgbClr val="565752"/>
                </a:solidFill>
              </a:rPr>
              <a:t>2010</a:t>
            </a:r>
          </a:p>
          <a:p>
            <a:pPr>
              <a:lnSpc>
                <a:spcPct val="150000"/>
              </a:lnSpc>
            </a:pPr>
            <a:r>
              <a:rPr lang="en-US" sz="800" b="1" dirty="0" smtClean="0">
                <a:solidFill>
                  <a:srgbClr val="565752"/>
                </a:solidFill>
              </a:rPr>
              <a:t>2008</a:t>
            </a:r>
            <a:endParaRPr lang="ru-RU" sz="800" b="1" dirty="0">
              <a:solidFill>
                <a:srgbClr val="565752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4572719" y="6840000"/>
            <a:ext cx="256937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rgbClr val="565752"/>
                </a:solidFill>
              </a:rPr>
              <a:t>DEGREE |</a:t>
            </a:r>
            <a:r>
              <a:rPr lang="en-US" sz="9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900" b="1" dirty="0" smtClean="0">
                <a:solidFill>
                  <a:srgbClr val="CAC08B"/>
                </a:solidFill>
              </a:rPr>
              <a:t>SCHOOL</a:t>
            </a:r>
            <a:endParaRPr lang="en-US" sz="900" b="1" dirty="0" smtClean="0">
              <a:solidFill>
                <a:srgbClr val="CAC08B"/>
              </a:solidFill>
            </a:endParaRPr>
          </a:p>
          <a:p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Lorem ipsum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dolor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 sit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amet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,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consectetur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adipiscing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elit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.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Morbi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tristique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sapien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nec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nulla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rutrum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 </a:t>
            </a:r>
            <a:r>
              <a:rPr lang="en-GB" sz="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imperdiet</a:t>
            </a:r>
            <a:r>
              <a:rPr lang="en-GB" sz="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.</a:t>
            </a:r>
            <a:endParaRPr lang="en-GB" sz="800" dirty="0">
              <a:solidFill>
                <a:schemeClr val="tx1">
                  <a:lumMod val="65000"/>
                  <a:lumOff val="35000"/>
                </a:schemeClr>
              </a:solidFill>
              <a:ea typeface="Cambria"/>
              <a:cs typeface="Calibri"/>
            </a:endParaRPr>
          </a:p>
        </p:txBody>
      </p:sp>
      <p:grpSp>
        <p:nvGrpSpPr>
          <p:cNvPr id="117" name="Группа 116"/>
          <p:cNvGrpSpPr/>
          <p:nvPr/>
        </p:nvGrpSpPr>
        <p:grpSpPr>
          <a:xfrm flipH="1">
            <a:off x="3805308" y="6829200"/>
            <a:ext cx="902008" cy="530519"/>
            <a:chOff x="6394867" y="6842685"/>
            <a:chExt cx="902008" cy="1008112"/>
          </a:xfrm>
        </p:grpSpPr>
        <p:cxnSp>
          <p:nvCxnSpPr>
            <p:cNvPr id="95" name="Прямая соединительная линия 94"/>
            <p:cNvCxnSpPr/>
            <p:nvPr/>
          </p:nvCxnSpPr>
          <p:spPr>
            <a:xfrm flipH="1">
              <a:off x="6535267" y="7350285"/>
              <a:ext cx="761608" cy="0"/>
            </a:xfrm>
            <a:prstGeom prst="line">
              <a:avLst/>
            </a:prstGeom>
            <a:ln>
              <a:solidFill>
                <a:srgbClr val="CAC08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6" name="Группа 95"/>
            <p:cNvGrpSpPr/>
            <p:nvPr/>
          </p:nvGrpSpPr>
          <p:grpSpPr>
            <a:xfrm>
              <a:off x="6394867" y="6842685"/>
              <a:ext cx="144000" cy="1008112"/>
              <a:chOff x="2895318" y="3402484"/>
              <a:chExt cx="144000" cy="1008112"/>
            </a:xfrm>
          </p:grpSpPr>
          <p:cxnSp>
            <p:nvCxnSpPr>
              <p:cNvPr id="97" name="Прямая соединительная линия 96"/>
              <p:cNvCxnSpPr/>
              <p:nvPr/>
            </p:nvCxnSpPr>
            <p:spPr>
              <a:xfrm flipH="1">
                <a:off x="2895318" y="3402484"/>
                <a:ext cx="144000" cy="0"/>
              </a:xfrm>
              <a:prstGeom prst="line">
                <a:avLst/>
              </a:prstGeom>
              <a:ln cap="rnd">
                <a:solidFill>
                  <a:srgbClr val="CAC08B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Прямая соединительная линия 97"/>
              <p:cNvCxnSpPr/>
              <p:nvPr/>
            </p:nvCxnSpPr>
            <p:spPr>
              <a:xfrm flipH="1">
                <a:off x="2895318" y="4410596"/>
                <a:ext cx="144000" cy="0"/>
              </a:xfrm>
              <a:prstGeom prst="line">
                <a:avLst/>
              </a:prstGeom>
              <a:ln cap="rnd">
                <a:solidFill>
                  <a:srgbClr val="CAC08B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Прямая соединительная линия 98"/>
              <p:cNvCxnSpPr/>
              <p:nvPr/>
            </p:nvCxnSpPr>
            <p:spPr>
              <a:xfrm>
                <a:off x="3039318" y="3402484"/>
                <a:ext cx="0" cy="1008112"/>
              </a:xfrm>
              <a:prstGeom prst="line">
                <a:avLst/>
              </a:prstGeom>
              <a:ln>
                <a:solidFill>
                  <a:srgbClr val="CAC08B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4" name="TextBox 113"/>
          <p:cNvSpPr txBox="1"/>
          <p:nvPr/>
        </p:nvSpPr>
        <p:spPr>
          <a:xfrm>
            <a:off x="4038508" y="6850999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00" b="1" dirty="0" smtClean="0">
                <a:solidFill>
                  <a:srgbClr val="565752"/>
                </a:solidFill>
              </a:rPr>
              <a:t>2010</a:t>
            </a:r>
          </a:p>
          <a:p>
            <a:pPr>
              <a:lnSpc>
                <a:spcPct val="150000"/>
              </a:lnSpc>
            </a:pPr>
            <a:r>
              <a:rPr lang="en-US" sz="800" b="1" dirty="0" smtClean="0">
                <a:solidFill>
                  <a:srgbClr val="565752"/>
                </a:solidFill>
              </a:rPr>
              <a:t>2008</a:t>
            </a:r>
            <a:endParaRPr lang="ru-RU" sz="800" b="1" dirty="0">
              <a:solidFill>
                <a:srgbClr val="565752"/>
              </a:solidFill>
            </a:endParaRPr>
          </a:p>
        </p:txBody>
      </p:sp>
      <p:sp>
        <p:nvSpPr>
          <p:cNvPr id="93" name="TextBox 93"/>
          <p:cNvSpPr txBox="1"/>
          <p:nvPr/>
        </p:nvSpPr>
        <p:spPr>
          <a:xfrm>
            <a:off x="4572719" y="7735961"/>
            <a:ext cx="256937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rgbClr val="565752"/>
                </a:solidFill>
              </a:rPr>
              <a:t>DEGREE |</a:t>
            </a:r>
            <a:r>
              <a:rPr lang="en-US" sz="9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900" b="1" dirty="0">
                <a:solidFill>
                  <a:srgbClr val="CAC08B"/>
                </a:solidFill>
              </a:rPr>
              <a:t>SCHOOL</a:t>
            </a:r>
          </a:p>
          <a:p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Lorem ipsum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dolor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 sit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amet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,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consectetur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adipiscing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elit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.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Morbi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tristique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sapien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nec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nulla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rutrum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imperdiet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.</a:t>
            </a:r>
            <a:endParaRPr lang="en-GB" sz="800" dirty="0">
              <a:solidFill>
                <a:schemeClr val="tx1">
                  <a:lumMod val="65000"/>
                  <a:lumOff val="35000"/>
                </a:schemeClr>
              </a:solidFill>
              <a:ea typeface="Cambria"/>
              <a:cs typeface="Calibri"/>
            </a:endParaRPr>
          </a:p>
        </p:txBody>
      </p:sp>
      <p:grpSp>
        <p:nvGrpSpPr>
          <p:cNvPr id="100" name="Группа 116"/>
          <p:cNvGrpSpPr/>
          <p:nvPr/>
        </p:nvGrpSpPr>
        <p:grpSpPr>
          <a:xfrm flipH="1">
            <a:off x="3805308" y="7725161"/>
            <a:ext cx="902008" cy="530519"/>
            <a:chOff x="6394867" y="6842685"/>
            <a:chExt cx="902008" cy="1008112"/>
          </a:xfrm>
        </p:grpSpPr>
        <p:cxnSp>
          <p:nvCxnSpPr>
            <p:cNvPr id="107" name="Прямая соединительная линия 94"/>
            <p:cNvCxnSpPr/>
            <p:nvPr/>
          </p:nvCxnSpPr>
          <p:spPr>
            <a:xfrm flipH="1">
              <a:off x="6535267" y="7350285"/>
              <a:ext cx="761608" cy="0"/>
            </a:xfrm>
            <a:prstGeom prst="line">
              <a:avLst/>
            </a:prstGeom>
            <a:ln>
              <a:solidFill>
                <a:srgbClr val="CAC08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0" name="Группа 95"/>
            <p:cNvGrpSpPr/>
            <p:nvPr/>
          </p:nvGrpSpPr>
          <p:grpSpPr>
            <a:xfrm>
              <a:off x="6394867" y="6842685"/>
              <a:ext cx="144000" cy="1008112"/>
              <a:chOff x="2895318" y="3402484"/>
              <a:chExt cx="144000" cy="1008112"/>
            </a:xfrm>
          </p:grpSpPr>
          <p:cxnSp>
            <p:nvCxnSpPr>
              <p:cNvPr id="121" name="Прямая соединительная линия 96"/>
              <p:cNvCxnSpPr/>
              <p:nvPr/>
            </p:nvCxnSpPr>
            <p:spPr>
              <a:xfrm flipH="1">
                <a:off x="2895318" y="3402484"/>
                <a:ext cx="144000" cy="0"/>
              </a:xfrm>
              <a:prstGeom prst="line">
                <a:avLst/>
              </a:prstGeom>
              <a:ln cap="rnd">
                <a:solidFill>
                  <a:srgbClr val="CAC08B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Прямая соединительная линия 97"/>
              <p:cNvCxnSpPr/>
              <p:nvPr/>
            </p:nvCxnSpPr>
            <p:spPr>
              <a:xfrm flipH="1">
                <a:off x="2895318" y="4410596"/>
                <a:ext cx="144000" cy="0"/>
              </a:xfrm>
              <a:prstGeom prst="line">
                <a:avLst/>
              </a:prstGeom>
              <a:ln cap="rnd">
                <a:solidFill>
                  <a:srgbClr val="CAC08B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Прямая соединительная линия 98"/>
              <p:cNvCxnSpPr/>
              <p:nvPr/>
            </p:nvCxnSpPr>
            <p:spPr>
              <a:xfrm>
                <a:off x="3039318" y="3402484"/>
                <a:ext cx="0" cy="1008112"/>
              </a:xfrm>
              <a:prstGeom prst="line">
                <a:avLst/>
              </a:prstGeom>
              <a:ln>
                <a:solidFill>
                  <a:srgbClr val="CAC08B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4" name="TextBox 113"/>
          <p:cNvSpPr txBox="1"/>
          <p:nvPr/>
        </p:nvSpPr>
        <p:spPr>
          <a:xfrm>
            <a:off x="4038508" y="774696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00" b="1" dirty="0" smtClean="0">
                <a:solidFill>
                  <a:srgbClr val="565752"/>
                </a:solidFill>
              </a:rPr>
              <a:t>2010</a:t>
            </a:r>
          </a:p>
          <a:p>
            <a:pPr>
              <a:lnSpc>
                <a:spcPct val="150000"/>
              </a:lnSpc>
            </a:pPr>
            <a:r>
              <a:rPr lang="en-US" sz="800" b="1" dirty="0" smtClean="0">
                <a:solidFill>
                  <a:srgbClr val="565752"/>
                </a:solidFill>
              </a:rPr>
              <a:t>2008</a:t>
            </a:r>
            <a:endParaRPr lang="ru-RU" sz="800" b="1" dirty="0">
              <a:solidFill>
                <a:srgbClr val="565752"/>
              </a:solidFill>
            </a:endParaRPr>
          </a:p>
        </p:txBody>
      </p:sp>
      <p:sp>
        <p:nvSpPr>
          <p:cNvPr id="125" name="TextBox 93"/>
          <p:cNvSpPr txBox="1"/>
          <p:nvPr/>
        </p:nvSpPr>
        <p:spPr>
          <a:xfrm>
            <a:off x="4572719" y="8602664"/>
            <a:ext cx="256937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rgbClr val="565752"/>
                </a:solidFill>
              </a:rPr>
              <a:t>DEGREE |</a:t>
            </a:r>
            <a:r>
              <a:rPr lang="en-US" sz="9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900" b="1" dirty="0">
                <a:solidFill>
                  <a:srgbClr val="CAC08B"/>
                </a:solidFill>
              </a:rPr>
              <a:t>SCHOOL</a:t>
            </a:r>
          </a:p>
          <a:p>
            <a:r>
              <a:rPr lang="en-GB" sz="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Lorem 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ipsum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dolor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 sit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amet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,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consectetur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adipiscing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elit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.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Morbi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tristique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sapien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nec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nulla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rutrum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imperdiet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.</a:t>
            </a:r>
            <a:endParaRPr lang="en-GB" sz="800" dirty="0">
              <a:solidFill>
                <a:schemeClr val="tx1">
                  <a:lumMod val="65000"/>
                  <a:lumOff val="35000"/>
                </a:schemeClr>
              </a:solidFill>
              <a:ea typeface="Cambria"/>
              <a:cs typeface="Calibri"/>
            </a:endParaRPr>
          </a:p>
        </p:txBody>
      </p:sp>
      <p:grpSp>
        <p:nvGrpSpPr>
          <p:cNvPr id="126" name="Группа 116"/>
          <p:cNvGrpSpPr/>
          <p:nvPr/>
        </p:nvGrpSpPr>
        <p:grpSpPr>
          <a:xfrm flipH="1">
            <a:off x="3805308" y="8591864"/>
            <a:ext cx="902008" cy="530519"/>
            <a:chOff x="6394867" y="6842685"/>
            <a:chExt cx="902008" cy="1008112"/>
          </a:xfrm>
        </p:grpSpPr>
        <p:cxnSp>
          <p:nvCxnSpPr>
            <p:cNvPr id="127" name="Прямая соединительная линия 94"/>
            <p:cNvCxnSpPr/>
            <p:nvPr/>
          </p:nvCxnSpPr>
          <p:spPr>
            <a:xfrm flipH="1">
              <a:off x="6535267" y="7350285"/>
              <a:ext cx="761608" cy="0"/>
            </a:xfrm>
            <a:prstGeom prst="line">
              <a:avLst/>
            </a:prstGeom>
            <a:ln>
              <a:solidFill>
                <a:srgbClr val="CAC08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8" name="Группа 95"/>
            <p:cNvGrpSpPr/>
            <p:nvPr/>
          </p:nvGrpSpPr>
          <p:grpSpPr>
            <a:xfrm>
              <a:off x="6394867" y="6842685"/>
              <a:ext cx="144000" cy="1008112"/>
              <a:chOff x="2895318" y="3402484"/>
              <a:chExt cx="144000" cy="1008112"/>
            </a:xfrm>
          </p:grpSpPr>
          <p:cxnSp>
            <p:nvCxnSpPr>
              <p:cNvPr id="129" name="Прямая соединительная линия 96"/>
              <p:cNvCxnSpPr/>
              <p:nvPr/>
            </p:nvCxnSpPr>
            <p:spPr>
              <a:xfrm flipH="1">
                <a:off x="2895318" y="3402484"/>
                <a:ext cx="144000" cy="0"/>
              </a:xfrm>
              <a:prstGeom prst="line">
                <a:avLst/>
              </a:prstGeom>
              <a:ln cap="rnd">
                <a:solidFill>
                  <a:srgbClr val="CAC08B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Прямая соединительная линия 97"/>
              <p:cNvCxnSpPr/>
              <p:nvPr/>
            </p:nvCxnSpPr>
            <p:spPr>
              <a:xfrm flipH="1">
                <a:off x="2895318" y="4410596"/>
                <a:ext cx="144000" cy="0"/>
              </a:xfrm>
              <a:prstGeom prst="line">
                <a:avLst/>
              </a:prstGeom>
              <a:ln cap="rnd">
                <a:solidFill>
                  <a:srgbClr val="CAC08B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Прямая соединительная линия 98"/>
              <p:cNvCxnSpPr/>
              <p:nvPr/>
            </p:nvCxnSpPr>
            <p:spPr>
              <a:xfrm>
                <a:off x="3039318" y="3402484"/>
                <a:ext cx="0" cy="1008112"/>
              </a:xfrm>
              <a:prstGeom prst="line">
                <a:avLst/>
              </a:prstGeom>
              <a:ln>
                <a:solidFill>
                  <a:srgbClr val="CAC08B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2" name="TextBox 113"/>
          <p:cNvSpPr txBox="1"/>
          <p:nvPr/>
        </p:nvSpPr>
        <p:spPr>
          <a:xfrm>
            <a:off x="4038508" y="8613663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00" b="1" dirty="0" smtClean="0">
                <a:solidFill>
                  <a:srgbClr val="565752"/>
                </a:solidFill>
              </a:rPr>
              <a:t>2010</a:t>
            </a:r>
          </a:p>
          <a:p>
            <a:pPr>
              <a:lnSpc>
                <a:spcPct val="150000"/>
              </a:lnSpc>
            </a:pPr>
            <a:r>
              <a:rPr lang="en-US" sz="800" b="1" dirty="0" smtClean="0">
                <a:solidFill>
                  <a:srgbClr val="565752"/>
                </a:solidFill>
              </a:rPr>
              <a:t>2008</a:t>
            </a:r>
            <a:endParaRPr lang="ru-RU" sz="800" b="1" dirty="0">
              <a:solidFill>
                <a:srgbClr val="565752"/>
              </a:solidFill>
            </a:endParaRPr>
          </a:p>
        </p:txBody>
      </p:sp>
      <p:sp>
        <p:nvSpPr>
          <p:cNvPr id="133" name="TextBox 93"/>
          <p:cNvSpPr txBox="1"/>
          <p:nvPr/>
        </p:nvSpPr>
        <p:spPr>
          <a:xfrm>
            <a:off x="4586104" y="9487164"/>
            <a:ext cx="256937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rgbClr val="565752"/>
                </a:solidFill>
              </a:rPr>
              <a:t>DEGREE |</a:t>
            </a:r>
            <a:r>
              <a:rPr lang="en-US" sz="9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900" b="1" dirty="0">
                <a:solidFill>
                  <a:srgbClr val="CAC08B"/>
                </a:solidFill>
              </a:rPr>
              <a:t>SCHOOL</a:t>
            </a:r>
          </a:p>
          <a:p>
            <a:r>
              <a:rPr lang="en-GB" sz="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Lorem 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ipsum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dolor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 sit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amet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,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consectetur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adipiscing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elit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.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Morbi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tristique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sapien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nec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nulla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rutrum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imperdiet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ea typeface="Cambria"/>
                <a:cs typeface="Calibri"/>
              </a:rPr>
              <a:t>.</a:t>
            </a:r>
            <a:endParaRPr lang="en-GB" sz="800" dirty="0">
              <a:solidFill>
                <a:schemeClr val="tx1">
                  <a:lumMod val="65000"/>
                  <a:lumOff val="35000"/>
                </a:schemeClr>
              </a:solidFill>
              <a:ea typeface="Cambria"/>
              <a:cs typeface="Calibri"/>
            </a:endParaRPr>
          </a:p>
        </p:txBody>
      </p:sp>
      <p:grpSp>
        <p:nvGrpSpPr>
          <p:cNvPr id="134" name="Группа 116"/>
          <p:cNvGrpSpPr/>
          <p:nvPr/>
        </p:nvGrpSpPr>
        <p:grpSpPr>
          <a:xfrm flipH="1">
            <a:off x="3818693" y="9476364"/>
            <a:ext cx="902008" cy="530519"/>
            <a:chOff x="6394867" y="6842685"/>
            <a:chExt cx="902008" cy="1008112"/>
          </a:xfrm>
        </p:grpSpPr>
        <p:cxnSp>
          <p:nvCxnSpPr>
            <p:cNvPr id="135" name="Прямая соединительная линия 94"/>
            <p:cNvCxnSpPr/>
            <p:nvPr/>
          </p:nvCxnSpPr>
          <p:spPr>
            <a:xfrm flipH="1">
              <a:off x="6535267" y="7350285"/>
              <a:ext cx="761608" cy="0"/>
            </a:xfrm>
            <a:prstGeom prst="line">
              <a:avLst/>
            </a:prstGeom>
            <a:ln>
              <a:solidFill>
                <a:srgbClr val="CAC08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6" name="Группа 95"/>
            <p:cNvGrpSpPr/>
            <p:nvPr/>
          </p:nvGrpSpPr>
          <p:grpSpPr>
            <a:xfrm>
              <a:off x="6394867" y="6842685"/>
              <a:ext cx="144000" cy="1008112"/>
              <a:chOff x="2895318" y="3402484"/>
              <a:chExt cx="144000" cy="1008112"/>
            </a:xfrm>
          </p:grpSpPr>
          <p:cxnSp>
            <p:nvCxnSpPr>
              <p:cNvPr id="137" name="Прямая соединительная линия 96"/>
              <p:cNvCxnSpPr/>
              <p:nvPr/>
            </p:nvCxnSpPr>
            <p:spPr>
              <a:xfrm flipH="1">
                <a:off x="2895318" y="3402484"/>
                <a:ext cx="144000" cy="0"/>
              </a:xfrm>
              <a:prstGeom prst="line">
                <a:avLst/>
              </a:prstGeom>
              <a:ln cap="rnd">
                <a:solidFill>
                  <a:srgbClr val="CAC08B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Прямая соединительная линия 97"/>
              <p:cNvCxnSpPr/>
              <p:nvPr/>
            </p:nvCxnSpPr>
            <p:spPr>
              <a:xfrm flipH="1">
                <a:off x="2895318" y="4410596"/>
                <a:ext cx="144000" cy="0"/>
              </a:xfrm>
              <a:prstGeom prst="line">
                <a:avLst/>
              </a:prstGeom>
              <a:ln cap="rnd">
                <a:solidFill>
                  <a:srgbClr val="CAC08B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Прямая соединительная линия 98"/>
              <p:cNvCxnSpPr/>
              <p:nvPr/>
            </p:nvCxnSpPr>
            <p:spPr>
              <a:xfrm>
                <a:off x="3039318" y="3402484"/>
                <a:ext cx="0" cy="1008112"/>
              </a:xfrm>
              <a:prstGeom prst="line">
                <a:avLst/>
              </a:prstGeom>
              <a:ln>
                <a:solidFill>
                  <a:srgbClr val="CAC08B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40" name="TextBox 113"/>
          <p:cNvSpPr txBox="1"/>
          <p:nvPr/>
        </p:nvSpPr>
        <p:spPr>
          <a:xfrm>
            <a:off x="4051893" y="9498163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00" b="1" dirty="0" smtClean="0">
                <a:solidFill>
                  <a:srgbClr val="565752"/>
                </a:solidFill>
              </a:rPr>
              <a:t>2010</a:t>
            </a:r>
          </a:p>
          <a:p>
            <a:pPr>
              <a:lnSpc>
                <a:spcPct val="150000"/>
              </a:lnSpc>
            </a:pPr>
            <a:r>
              <a:rPr lang="en-US" sz="800" b="1" dirty="0" smtClean="0">
                <a:solidFill>
                  <a:srgbClr val="565752"/>
                </a:solidFill>
              </a:rPr>
              <a:t>2008</a:t>
            </a:r>
            <a:endParaRPr lang="ru-RU" sz="800" b="1" dirty="0">
              <a:solidFill>
                <a:srgbClr val="5657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21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292</Words>
  <Application>Microsoft Office PowerPoint</Application>
  <PresentationFormat>Personalizado</PresentationFormat>
  <Paragraphs>53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Cambria</vt:lpstr>
      <vt:lpstr>Tahoma</vt:lpstr>
      <vt:lpstr>Тема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Kotov</dc:creator>
  <cp:lastModifiedBy>PC</cp:lastModifiedBy>
  <cp:revision>26</cp:revision>
  <dcterms:created xsi:type="dcterms:W3CDTF">2016-06-23T12:34:36Z</dcterms:created>
  <dcterms:modified xsi:type="dcterms:W3CDTF">2019-01-03T13:38:32Z</dcterms:modified>
</cp:coreProperties>
</file>