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79"/>
    <p:restoredTop sz="94639"/>
  </p:normalViewPr>
  <p:slideViewPr>
    <p:cSldViewPr>
      <p:cViewPr>
        <p:scale>
          <a:sx n="100" d="100"/>
          <a:sy n="100" d="100"/>
        </p:scale>
        <p:origin x="1410" y="-365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151" y="2502068"/>
            <a:ext cx="60960" cy="7885192"/>
          </a:xfrm>
          <a:prstGeom prst="rect">
            <a:avLst/>
          </a:prstGeom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 flipH="1" flipV="1">
            <a:off x="396255" y="306140"/>
            <a:ext cx="6768752" cy="1944216"/>
          </a:xfrm>
          <a:prstGeom prst="round2DiagRect">
            <a:avLst/>
          </a:prstGeom>
          <a:solidFill>
            <a:srgbClr val="56575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45320" y="451897"/>
            <a:ext cx="4419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Anthonie</a:t>
            </a:r>
            <a:r>
              <a:rPr lang="en-US" sz="3600" b="1" dirty="0" smtClean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James</a:t>
            </a:r>
            <a:endParaRPr lang="ru-RU" sz="3600" b="1" dirty="0">
              <a:solidFill>
                <a:srgbClr val="CAC0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4374" y="110926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AC08B"/>
                </a:solidFill>
              </a:rPr>
              <a:t>Job title</a:t>
            </a:r>
            <a:endParaRPr lang="ru-RU" sz="1200" dirty="0">
              <a:solidFill>
                <a:srgbClr val="CAC08B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4060" y="1792540"/>
            <a:ext cx="994183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50" dirty="0">
                <a:solidFill>
                  <a:srgbClr val="CAC08B"/>
                </a:solidFill>
              </a:rPr>
              <a:t>000 111 333</a:t>
            </a:r>
            <a:endParaRPr lang="ru-RU" sz="1250" dirty="0">
              <a:solidFill>
                <a:srgbClr val="CAC08B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6063" y="1780998"/>
            <a:ext cx="1427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AC08B"/>
                </a:solidFill>
              </a:rPr>
              <a:t>name@mail.com</a:t>
            </a:r>
            <a:endParaRPr lang="ru-RU" sz="1400" dirty="0">
              <a:solidFill>
                <a:srgbClr val="CAC08B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486" y="1744386"/>
            <a:ext cx="381001" cy="381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1" y="1498489"/>
            <a:ext cx="3974600" cy="60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1" y="1744386"/>
            <a:ext cx="381001" cy="3810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87" y="594172"/>
            <a:ext cx="1944000" cy="194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Дуга 12"/>
          <p:cNvSpPr/>
          <p:nvPr/>
        </p:nvSpPr>
        <p:spPr>
          <a:xfrm flipH="1">
            <a:off x="5047636" y="4112427"/>
            <a:ext cx="958055" cy="958055"/>
          </a:xfrm>
          <a:prstGeom prst="arc">
            <a:avLst>
              <a:gd name="adj1" fmla="val 16200000"/>
              <a:gd name="adj2" fmla="val 12542900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flipH="1">
            <a:off x="4887960" y="3952751"/>
            <a:ext cx="1277407" cy="1277407"/>
          </a:xfrm>
          <a:prstGeom prst="arc">
            <a:avLst>
              <a:gd name="adj1" fmla="val 16200000"/>
              <a:gd name="adj2" fmla="val 10223710"/>
            </a:avLst>
          </a:prstGeom>
          <a:ln w="101600" cap="rnd"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flipH="1">
            <a:off x="4728373" y="3793164"/>
            <a:ext cx="1596581" cy="1596581"/>
          </a:xfrm>
          <a:prstGeom prst="arc">
            <a:avLst>
              <a:gd name="adj1" fmla="val 16200000"/>
              <a:gd name="adj2" fmla="val 8396866"/>
            </a:avLst>
          </a:prstGeom>
          <a:ln w="101600" cap="rnd">
            <a:solidFill>
              <a:srgbClr val="7F8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flipH="1">
            <a:off x="4568715" y="3633506"/>
            <a:ext cx="1915897" cy="1915897"/>
          </a:xfrm>
          <a:prstGeom prst="arc">
            <a:avLst>
              <a:gd name="adj1" fmla="val 16200000"/>
              <a:gd name="adj2" fmla="val 10288827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flipH="1">
            <a:off x="4402159" y="3466950"/>
            <a:ext cx="2249009" cy="2249009"/>
          </a:xfrm>
          <a:prstGeom prst="arc">
            <a:avLst>
              <a:gd name="adj1" fmla="val 16200000"/>
              <a:gd name="adj2" fmla="val 8191998"/>
            </a:avLst>
          </a:prstGeom>
          <a:ln w="101600" cap="rnd"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flipH="1">
            <a:off x="4233433" y="3298224"/>
            <a:ext cx="2586461" cy="2586461"/>
          </a:xfrm>
          <a:prstGeom prst="arc">
            <a:avLst>
              <a:gd name="adj1" fmla="val 16200000"/>
              <a:gd name="adj2" fmla="val 6464040"/>
            </a:avLst>
          </a:prstGeom>
          <a:ln w="101600" cap="rnd">
            <a:solidFill>
              <a:srgbClr val="7F8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flipH="1">
            <a:off x="4068663" y="3133454"/>
            <a:ext cx="2916000" cy="2916000"/>
          </a:xfrm>
          <a:prstGeom prst="arc">
            <a:avLst>
              <a:gd name="adj1" fmla="val 16200000"/>
              <a:gd name="adj2" fmla="val 4315964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601044" y="2989950"/>
            <a:ext cx="981461" cy="1247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4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creative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organized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leader</a:t>
            </a:r>
          </a:p>
          <a:p>
            <a:pPr>
              <a:lnSpc>
                <a:spcPct val="134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serious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punctual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innovator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communication</a:t>
            </a:r>
            <a:endParaRPr lang="ru-RU" sz="800" dirty="0">
              <a:solidFill>
                <a:srgbClr val="565752"/>
              </a:solidFill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24247" y="8443044"/>
            <a:ext cx="3240360" cy="1944216"/>
            <a:chOff x="396255" y="8443044"/>
            <a:chExt cx="3240360" cy="1944216"/>
          </a:xfrm>
          <a:effectLst/>
        </p:grpSpPr>
        <p:sp>
          <p:nvSpPr>
            <p:cNvPr id="22" name="Прямоугольник с двумя скругленными противолежащими углами 21"/>
            <p:cNvSpPr/>
            <p:nvPr/>
          </p:nvSpPr>
          <p:spPr>
            <a:xfrm flipH="1" flipV="1">
              <a:off x="396255" y="8443044"/>
              <a:ext cx="3240360" cy="1944216"/>
            </a:xfrm>
            <a:prstGeom prst="round2DiagRect">
              <a:avLst/>
            </a:prstGeom>
            <a:solidFill>
              <a:srgbClr val="5657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356" y="8532000"/>
              <a:ext cx="2356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AC08B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MY SOCIAL MEDIA</a:t>
              </a:r>
              <a:endParaRPr lang="ru-RU" b="1" dirty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009132"/>
              <a:ext cx="324000" cy="324000"/>
            </a:xfrm>
            <a:prstGeom prst="rect">
              <a:avLst/>
            </a:prstGeom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934251"/>
              <a:ext cx="324000" cy="324000"/>
            </a:xfrm>
            <a:prstGeom prst="rect">
              <a:avLst/>
            </a:prstGeom>
          </p:spPr>
        </p:pic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471691"/>
              <a:ext cx="324000" cy="324000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471691"/>
              <a:ext cx="324000" cy="324000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934251"/>
              <a:ext cx="324000" cy="324000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009132"/>
              <a:ext cx="324000" cy="3240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929885" y="9025623"/>
              <a:ext cx="9065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anthyjames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9885" y="9488182"/>
              <a:ext cx="630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9885" y="9950742"/>
              <a:ext cx="733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anthonyj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14061" y="9488182"/>
              <a:ext cx="733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anthonyj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14061" y="9950742"/>
              <a:ext cx="9065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anthyjames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14061" y="9025623"/>
              <a:ext cx="630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924647" y="2502068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03310" y="2871400"/>
            <a:ext cx="2233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EXPERIENCE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24647" y="6354812"/>
            <a:ext cx="1438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</a:t>
            </a:r>
            <a:r>
              <a:rPr lang="en-US" sz="1600" b="1" dirty="0" smtClean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ATION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5304" y="34024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565752"/>
                </a:solidFill>
              </a:rPr>
              <a:t>POSITION |</a:t>
            </a:r>
            <a:r>
              <a:rPr lang="en-US" sz="9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 smtClean="0">
                <a:solidFill>
                  <a:srgbClr val="CAC08B"/>
                </a:solidFill>
              </a:rPr>
              <a:t>COMPANY NAME</a:t>
            </a:r>
            <a:endParaRPr lang="en-US" sz="900" b="1" dirty="0" smtClean="0">
              <a:solidFill>
                <a:srgbClr val="CAC08B"/>
              </a:solidFill>
            </a:endParaRPr>
          </a:p>
          <a:p>
            <a:pPr algn="r">
              <a:lnSpc>
                <a:spcPct val="125000"/>
              </a:lnSpc>
            </a:pPr>
            <a:r>
              <a:rPr lang="en-US" sz="800" dirty="0">
                <a:solidFill>
                  <a:srgbClr val="565752"/>
                </a:solidFill>
              </a:rPr>
              <a:t>Lorem 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</a:t>
            </a:r>
            <a:r>
              <a:rPr lang="en-US" sz="800" dirty="0" smtClean="0">
                <a:solidFill>
                  <a:srgbClr val="565752"/>
                </a:solidFill>
              </a:rPr>
              <a:t>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2995200" y="38916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Группа 65"/>
          <p:cNvGrpSpPr/>
          <p:nvPr/>
        </p:nvGrpSpPr>
        <p:grpSpPr>
          <a:xfrm>
            <a:off x="2854800" y="3384000"/>
            <a:ext cx="144000" cy="1008112"/>
            <a:chOff x="2895318" y="3402484"/>
            <a:chExt cx="144000" cy="1008112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455304" y="46984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POSITION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COMPANY NAME</a:t>
            </a:r>
          </a:p>
          <a:p>
            <a:pPr algn="r">
              <a:lnSpc>
                <a:spcPct val="125000"/>
              </a:lnSpc>
            </a:pPr>
            <a:r>
              <a:rPr lang="en-US" sz="800" dirty="0">
                <a:solidFill>
                  <a:srgbClr val="565752"/>
                </a:solidFill>
              </a:rPr>
              <a:t>Lorem 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</a:t>
            </a:r>
            <a:r>
              <a:rPr lang="en-US" sz="800" dirty="0" smtClean="0">
                <a:solidFill>
                  <a:srgbClr val="565752"/>
                </a:solidFill>
              </a:rPr>
              <a:t>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 smtClean="0">
                <a:solidFill>
                  <a:srgbClr val="565752"/>
                </a:solidFill>
              </a:rPr>
              <a:t>.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3000504" y="51876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>
            <a:off x="2860104" y="4680000"/>
            <a:ext cx="144000" cy="1008112"/>
            <a:chOff x="2895318" y="3402484"/>
            <a:chExt cx="144000" cy="1008112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455304" y="5959090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POSITION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COMPANY NAME</a:t>
            </a:r>
          </a:p>
          <a:p>
            <a:pPr algn="r">
              <a:lnSpc>
                <a:spcPct val="125000"/>
              </a:lnSpc>
            </a:pPr>
            <a:r>
              <a:rPr lang="en-US" sz="800" dirty="0">
                <a:solidFill>
                  <a:srgbClr val="565752"/>
                </a:solidFill>
              </a:rPr>
              <a:t>Lorem 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.</a:t>
            </a:r>
            <a:r>
              <a:rPr lang="en-US" sz="800" dirty="0" smtClean="0">
                <a:solidFill>
                  <a:srgbClr val="565752"/>
                </a:solidFill>
              </a:rPr>
              <a:t> 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H="1">
            <a:off x="2988543" y="6448206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77"/>
          <p:cNvGrpSpPr/>
          <p:nvPr/>
        </p:nvGrpSpPr>
        <p:grpSpPr>
          <a:xfrm>
            <a:off x="2848143" y="5940606"/>
            <a:ext cx="144000" cy="1008112"/>
            <a:chOff x="2895318" y="3402484"/>
            <a:chExt cx="144000" cy="1008112"/>
          </a:xfrm>
        </p:grpSpPr>
        <p:cxnSp>
          <p:nvCxnSpPr>
            <p:cNvPr id="79" name="Прямая соединительная линия 78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455304" y="72580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POSITION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COMPANY NAME</a:t>
            </a:r>
          </a:p>
          <a:p>
            <a:pPr algn="r">
              <a:lnSpc>
                <a:spcPct val="125000"/>
              </a:lnSpc>
            </a:pPr>
            <a:r>
              <a:rPr lang="en-US" sz="800" dirty="0">
                <a:solidFill>
                  <a:srgbClr val="565752"/>
                </a:solidFill>
              </a:rPr>
              <a:t>Lorem 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 smtClean="0">
                <a:solidFill>
                  <a:srgbClr val="565752"/>
                </a:solidFill>
              </a:rPr>
              <a:t>. 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2995871" y="77472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Группа 84"/>
          <p:cNvGrpSpPr/>
          <p:nvPr/>
        </p:nvGrpSpPr>
        <p:grpSpPr>
          <a:xfrm>
            <a:off x="2855471" y="7239600"/>
            <a:ext cx="144000" cy="1008112"/>
            <a:chOff x="2895318" y="3402484"/>
            <a:chExt cx="144000" cy="1008112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3186383" y="36572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2016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2014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86383" y="495676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2014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2012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186383" y="62233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2012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86383" y="751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572719" y="6840000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565752"/>
                </a:solidFill>
              </a:rPr>
              <a:t>DEGREE |</a:t>
            </a:r>
            <a:r>
              <a:rPr lang="en-US" sz="9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 smtClean="0">
                <a:solidFill>
                  <a:srgbClr val="CAC08B"/>
                </a:solidFill>
              </a:rPr>
              <a:t>SCHOOL</a:t>
            </a:r>
            <a:endParaRPr lang="en-US" sz="900" b="1" dirty="0" smtClean="0">
              <a:solidFill>
                <a:srgbClr val="CAC08B"/>
              </a:solidFill>
            </a:endParaRP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ea typeface="Cambria"/>
              <a:cs typeface="Calibri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 flipH="1">
            <a:off x="3805308" y="6829200"/>
            <a:ext cx="902008" cy="530519"/>
            <a:chOff x="6394867" y="6842685"/>
            <a:chExt cx="902008" cy="1008112"/>
          </a:xfrm>
        </p:grpSpPr>
        <p:cxnSp>
          <p:nvCxnSpPr>
            <p:cNvPr id="95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" name="TextBox 113"/>
          <p:cNvSpPr txBox="1"/>
          <p:nvPr/>
        </p:nvSpPr>
        <p:spPr>
          <a:xfrm>
            <a:off x="4038508" y="685099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3" name="TextBox 93"/>
          <p:cNvSpPr txBox="1"/>
          <p:nvPr/>
        </p:nvSpPr>
        <p:spPr>
          <a:xfrm>
            <a:off x="4572719" y="7735961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DEGREE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SCHOOL</a:t>
            </a: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ea typeface="Cambria"/>
              <a:cs typeface="Calibri"/>
            </a:endParaRPr>
          </a:p>
        </p:txBody>
      </p:sp>
      <p:grpSp>
        <p:nvGrpSpPr>
          <p:cNvPr id="100" name="Группа 116"/>
          <p:cNvGrpSpPr/>
          <p:nvPr/>
        </p:nvGrpSpPr>
        <p:grpSpPr>
          <a:xfrm flipH="1">
            <a:off x="3805308" y="7725161"/>
            <a:ext cx="902008" cy="530519"/>
            <a:chOff x="6394867" y="6842685"/>
            <a:chExt cx="902008" cy="1008112"/>
          </a:xfrm>
        </p:grpSpPr>
        <p:cxnSp>
          <p:nvCxnSpPr>
            <p:cNvPr id="107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0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21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4" name="TextBox 113"/>
          <p:cNvSpPr txBox="1"/>
          <p:nvPr/>
        </p:nvSpPr>
        <p:spPr>
          <a:xfrm>
            <a:off x="4038508" y="774696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125" name="TextBox 93"/>
          <p:cNvSpPr txBox="1"/>
          <p:nvPr/>
        </p:nvSpPr>
        <p:spPr>
          <a:xfrm>
            <a:off x="4572719" y="8602664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DEGREE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SCHOOL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ea typeface="Cambria"/>
              <a:cs typeface="Calibri"/>
            </a:endParaRPr>
          </a:p>
        </p:txBody>
      </p:sp>
      <p:grpSp>
        <p:nvGrpSpPr>
          <p:cNvPr id="126" name="Группа 116"/>
          <p:cNvGrpSpPr/>
          <p:nvPr/>
        </p:nvGrpSpPr>
        <p:grpSpPr>
          <a:xfrm flipH="1">
            <a:off x="3805308" y="8591864"/>
            <a:ext cx="902008" cy="530519"/>
            <a:chOff x="6394867" y="6842685"/>
            <a:chExt cx="902008" cy="1008112"/>
          </a:xfrm>
        </p:grpSpPr>
        <p:cxnSp>
          <p:nvCxnSpPr>
            <p:cNvPr id="127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29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2" name="TextBox 113"/>
          <p:cNvSpPr txBox="1"/>
          <p:nvPr/>
        </p:nvSpPr>
        <p:spPr>
          <a:xfrm>
            <a:off x="4038508" y="861366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133" name="TextBox 93"/>
          <p:cNvSpPr txBox="1"/>
          <p:nvPr/>
        </p:nvSpPr>
        <p:spPr>
          <a:xfrm>
            <a:off x="4586104" y="9487164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DEGREE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SCHOOL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ea typeface="Cambria"/>
              <a:cs typeface="Calibri"/>
            </a:endParaRPr>
          </a:p>
        </p:txBody>
      </p:sp>
      <p:grpSp>
        <p:nvGrpSpPr>
          <p:cNvPr id="134" name="Группа 116"/>
          <p:cNvGrpSpPr/>
          <p:nvPr/>
        </p:nvGrpSpPr>
        <p:grpSpPr>
          <a:xfrm flipH="1">
            <a:off x="3818693" y="9476364"/>
            <a:ext cx="902008" cy="530519"/>
            <a:chOff x="6394867" y="6842685"/>
            <a:chExt cx="902008" cy="1008112"/>
          </a:xfrm>
        </p:grpSpPr>
        <p:cxnSp>
          <p:nvCxnSpPr>
            <p:cNvPr id="135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37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0" name="TextBox 113"/>
          <p:cNvSpPr txBox="1"/>
          <p:nvPr/>
        </p:nvSpPr>
        <p:spPr>
          <a:xfrm>
            <a:off x="4051893" y="949816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292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26</cp:revision>
  <dcterms:created xsi:type="dcterms:W3CDTF">2016-06-23T12:34:36Z</dcterms:created>
  <dcterms:modified xsi:type="dcterms:W3CDTF">2019-01-03T13:38:32Z</dcterms:modified>
</cp:coreProperties>
</file>