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1"/>
    <a:srgbClr val="FCD0CA"/>
    <a:srgbClr val="5E996D"/>
    <a:srgbClr val="7FB2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40" autoAdjust="0"/>
    <p:restoredTop sz="94660"/>
  </p:normalViewPr>
  <p:slideViewPr>
    <p:cSldViewPr snapToGrid="0">
      <p:cViewPr>
        <p:scale>
          <a:sx n="98" d="100"/>
          <a:sy n="98" d="100"/>
        </p:scale>
        <p:origin x="1476" y="-28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4A941-B9F2-45FC-A3BE-5067225D971F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CE974-62BD-46B5-97A3-B2AD892EB76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06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2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47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52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7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297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06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21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0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17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4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55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86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73955"/>
            <a:ext cx="6858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dirty="0">
                <a:ea typeface="Times New Roman" charset="0"/>
                <a:cs typeface="Times New Roman" charset="0"/>
              </a:rPr>
              <a:t>ALLISON HAMPTON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40353" y="1840803"/>
            <a:ext cx="13773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00" spc="600" dirty="0" smtClean="0">
                <a:ea typeface="Times New Roman" charset="0"/>
                <a:cs typeface="Times New Roman" charset="0"/>
              </a:rPr>
              <a:t>JOB TITLE</a:t>
            </a:r>
            <a:endParaRPr lang="en-GB" sz="1000" spc="600" dirty="0">
              <a:ea typeface="Times New Roman" charset="0"/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530" y="2228470"/>
            <a:ext cx="1754401" cy="2177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GB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ADDRESS</a:t>
            </a:r>
            <a:endParaRPr lang="en-GB" sz="1200" b="1" dirty="0">
              <a:solidFill>
                <a:schemeClr val="tx1">
                  <a:lumMod val="75000"/>
                  <a:lumOff val="25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12 Street Name, </a:t>
            </a:r>
            <a:endParaRPr lang="en-GB" sz="1000" dirty="0" smtClean="0">
              <a:solidFill>
                <a:schemeClr val="tx1">
                  <a:lumMod val="75000"/>
                  <a:lumOff val="25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New York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PHONE</a:t>
            </a:r>
          </a:p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000 111 </a:t>
            </a:r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333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EMAIL</a:t>
            </a:r>
          </a:p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name@email.com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ea typeface="Times New Roman" charset="0"/>
              <a:cs typeface="Times New Roman" charset="0"/>
            </a:endParaRPr>
          </a:p>
          <a:p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STATUS</a:t>
            </a:r>
          </a:p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Single</a:t>
            </a:r>
          </a:p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DOM – Driving license </a:t>
            </a:r>
          </a:p>
          <a:p>
            <a:endParaRPr lang="en-GB" sz="1000" dirty="0">
              <a:ea typeface="Times New Roman" charset="0"/>
              <a:cs typeface="Times New Roman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530" y="4838218"/>
            <a:ext cx="1754401" cy="2859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 smtClean="0">
                <a:ea typeface="Times New Roman" charset="0"/>
                <a:cs typeface="Times New Roman" charset="0"/>
              </a:rPr>
              <a:t>SKILLS</a:t>
            </a:r>
            <a:endParaRPr lang="en-GB" sz="1200" b="1" dirty="0">
              <a:ea typeface="Times New Roman" charset="0"/>
              <a:cs typeface="Times New Roman" charset="0"/>
            </a:endParaRPr>
          </a:p>
          <a:p>
            <a:pPr>
              <a:spcBef>
                <a:spcPts val="700"/>
              </a:spcBef>
            </a:pPr>
            <a:r>
              <a:rPr lang="en-GB" sz="1000" dirty="0" smtClean="0">
                <a:ea typeface="Times New Roman" charset="0"/>
                <a:cs typeface="Times New Roman" charset="0"/>
              </a:rPr>
              <a:t>Word &amp; Excel</a:t>
            </a:r>
            <a:endParaRPr lang="en-GB" sz="1000" dirty="0">
              <a:ea typeface="Times New Roman" charset="0"/>
              <a:cs typeface="Times New Roman" charset="0"/>
            </a:endParaRPr>
          </a:p>
          <a:p>
            <a:pPr>
              <a:spcBef>
                <a:spcPts val="1800"/>
              </a:spcBef>
            </a:pPr>
            <a:r>
              <a:rPr lang="en-GB" sz="1000" dirty="0" smtClean="0">
                <a:ea typeface="Times New Roman" charset="0"/>
                <a:cs typeface="Times New Roman" charset="0"/>
              </a:rPr>
              <a:t>Adobe Photoshop</a:t>
            </a:r>
          </a:p>
          <a:p>
            <a:pPr>
              <a:spcBef>
                <a:spcPts val="1800"/>
              </a:spcBef>
            </a:pPr>
            <a:r>
              <a:rPr lang="en-GB" sz="1000" dirty="0" smtClean="0">
                <a:ea typeface="Times New Roman" charset="0"/>
                <a:cs typeface="Times New Roman" charset="0"/>
              </a:rPr>
              <a:t>Corel Draw</a:t>
            </a:r>
          </a:p>
          <a:p>
            <a:pPr>
              <a:spcBef>
                <a:spcPts val="1800"/>
              </a:spcBef>
            </a:pPr>
            <a:r>
              <a:rPr lang="en-GB" sz="1000" dirty="0" smtClean="0">
                <a:ea typeface="Times New Roman" charset="0"/>
                <a:cs typeface="Times New Roman" charset="0"/>
              </a:rPr>
              <a:t>PowerPoint</a:t>
            </a:r>
          </a:p>
          <a:p>
            <a:pPr>
              <a:spcBef>
                <a:spcPts val="1800"/>
              </a:spcBef>
            </a:pPr>
            <a:r>
              <a:rPr lang="en-GB" sz="1000" dirty="0" smtClean="0">
                <a:ea typeface="Times New Roman" charset="0"/>
                <a:cs typeface="Times New Roman" charset="0"/>
              </a:rPr>
              <a:t>FrontPage</a:t>
            </a:r>
          </a:p>
          <a:p>
            <a:pPr>
              <a:spcBef>
                <a:spcPts val="1800"/>
              </a:spcBef>
            </a:pPr>
            <a:r>
              <a:rPr lang="en-GB" sz="1000" dirty="0" smtClean="0">
                <a:ea typeface="Times New Roman" charset="0"/>
                <a:cs typeface="Times New Roman" charset="0"/>
              </a:rPr>
              <a:t>Creative</a:t>
            </a:r>
          </a:p>
          <a:p>
            <a:pPr>
              <a:spcBef>
                <a:spcPts val="1800"/>
              </a:spcBef>
            </a:pPr>
            <a:r>
              <a:rPr lang="en-GB" sz="1000" dirty="0" smtClean="0">
                <a:ea typeface="Times New Roman" charset="0"/>
                <a:cs typeface="Times New Roman" charset="0"/>
              </a:rPr>
              <a:t>Sales</a:t>
            </a:r>
            <a:endParaRPr lang="en-GB" sz="1200" dirty="0">
              <a:ea typeface="Times New Roman" charset="0"/>
              <a:cs typeface="Times New Roman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530" y="8123216"/>
            <a:ext cx="1754401" cy="1259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ea typeface="Times New Roman" charset="0"/>
                <a:cs typeface="Times New Roman" charset="0"/>
              </a:rPr>
              <a:t>LANGUAGES</a:t>
            </a:r>
            <a:endParaRPr lang="en-GB" sz="1000" b="1" dirty="0" smtClean="0">
              <a:ea typeface="Times New Roman" charset="0"/>
              <a:cs typeface="Times New Roman" charset="0"/>
            </a:endParaRPr>
          </a:p>
          <a:p>
            <a:pPr>
              <a:spcBef>
                <a:spcPts val="700"/>
              </a:spcBef>
            </a:pPr>
            <a:r>
              <a:rPr lang="en-GB" sz="1000" dirty="0" smtClean="0">
                <a:ea typeface="Times New Roman" charset="0"/>
                <a:cs typeface="Times New Roman" charset="0"/>
              </a:rPr>
              <a:t>French</a:t>
            </a:r>
            <a:endParaRPr lang="en-GB" sz="1000" dirty="0">
              <a:ea typeface="Times New Roman" charset="0"/>
              <a:cs typeface="Times New Roman" charset="0"/>
            </a:endParaRPr>
          </a:p>
          <a:p>
            <a:pPr>
              <a:spcBef>
                <a:spcPts val="1800"/>
              </a:spcBef>
            </a:pPr>
            <a:r>
              <a:rPr lang="en-GB" sz="1000" dirty="0" smtClean="0">
                <a:ea typeface="Times New Roman" charset="0"/>
                <a:cs typeface="Times New Roman" charset="0"/>
              </a:rPr>
              <a:t>Italian</a:t>
            </a:r>
          </a:p>
          <a:p>
            <a:pPr>
              <a:spcBef>
                <a:spcPts val="1800"/>
              </a:spcBef>
            </a:pPr>
            <a:r>
              <a:rPr lang="en-GB" sz="1000" dirty="0" smtClean="0">
                <a:ea typeface="Times New Roman" charset="0"/>
                <a:cs typeface="Times New Roman" charset="0"/>
              </a:rPr>
              <a:t>Spanish</a:t>
            </a:r>
            <a:endParaRPr lang="en-GB" sz="1000" dirty="0">
              <a:ea typeface="Times New Roman" charset="0"/>
              <a:cs typeface="Times New Roman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81251" y="2228470"/>
            <a:ext cx="4191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b="1" dirty="0" smtClean="0">
                <a:ea typeface="Times New Roman" charset="0"/>
                <a:cs typeface="Times New Roman" charset="0"/>
              </a:rPr>
              <a:t>PROFILE</a:t>
            </a:r>
          </a:p>
          <a:p>
            <a:pPr algn="just"/>
            <a:endParaRPr lang="en-GB" sz="1000" b="1" dirty="0">
              <a:ea typeface="Times New Roman" charset="0"/>
              <a:cs typeface="Times New Roman" charset="0"/>
            </a:endParaRP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81251" y="3310710"/>
            <a:ext cx="4191000" cy="1597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b="1" dirty="0" smtClean="0">
                <a:ea typeface="Times New Roman" charset="0"/>
                <a:cs typeface="Times New Roman" charset="0"/>
              </a:rPr>
              <a:t>EDUCATION</a:t>
            </a:r>
            <a:endParaRPr lang="en-GB" sz="1000" b="1" dirty="0">
              <a:ea typeface="Times New Roman" charset="0"/>
              <a:cs typeface="Times New Roman" charset="0"/>
            </a:endParaRPr>
          </a:p>
          <a:p>
            <a:pPr algn="just">
              <a:spcBef>
                <a:spcPts val="700"/>
              </a:spcBef>
            </a:pPr>
            <a:r>
              <a:rPr lang="en-GB" sz="1000" b="1" dirty="0">
                <a:ea typeface="Times New Roman" charset="0"/>
                <a:cs typeface="Times New Roman" charset="0"/>
              </a:rPr>
              <a:t>2008 - 2010 | </a:t>
            </a:r>
            <a:r>
              <a:rPr lang="en-GB" sz="1000" b="1" dirty="0" smtClean="0">
                <a:ea typeface="Times New Roman" charset="0"/>
                <a:cs typeface="Times New Roman" charset="0"/>
              </a:rPr>
              <a:t>School | </a:t>
            </a:r>
            <a:r>
              <a:rPr lang="es-ES" sz="1000" b="1" dirty="0" err="1" smtClean="0">
                <a:ea typeface="Times New Roman" charset="0"/>
                <a:cs typeface="Times New Roman" charset="0"/>
              </a:rPr>
              <a:t>Degree</a:t>
            </a:r>
            <a:endParaRPr lang="en-GB" sz="1000" b="1" dirty="0" smtClean="0">
              <a:ea typeface="Times New Roman" charset="0"/>
              <a:cs typeface="Times New Roman" charset="0"/>
            </a:endParaRPr>
          </a:p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Lorem ipsum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endParaRPr lang="en-GB" sz="1000" b="1" dirty="0">
              <a:solidFill>
                <a:schemeClr val="tx1">
                  <a:lumMod val="75000"/>
                  <a:lumOff val="25000"/>
                </a:schemeClr>
              </a:solidFill>
              <a:ea typeface="Times New Roman" charset="0"/>
              <a:cs typeface="Times New Roman" charset="0"/>
            </a:endParaRPr>
          </a:p>
          <a:p>
            <a:pPr algn="just"/>
            <a:r>
              <a:rPr lang="en-GB" sz="1000" b="1" dirty="0">
                <a:ea typeface="Times New Roman" charset="0"/>
                <a:cs typeface="Times New Roman" charset="0"/>
              </a:rPr>
              <a:t>2008 - 2010 | School | </a:t>
            </a:r>
            <a:r>
              <a:rPr lang="es-ES" sz="1000" b="1" dirty="0" err="1">
                <a:ea typeface="Times New Roman" charset="0"/>
                <a:cs typeface="Times New Roman" charset="0"/>
              </a:rPr>
              <a:t>Degree</a:t>
            </a:r>
            <a:endParaRPr lang="en-GB" sz="1000" b="1" dirty="0">
              <a:ea typeface="Times New Roman" charset="0"/>
              <a:cs typeface="Times New Roman" charset="0"/>
            </a:endParaRPr>
          </a:p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Lorem ipsum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endParaRPr lang="en-GB" sz="1000" dirty="0" smtClean="0">
              <a:solidFill>
                <a:schemeClr val="tx1">
                  <a:lumMod val="75000"/>
                  <a:lumOff val="25000"/>
                </a:schemeClr>
              </a:solidFill>
              <a:ea typeface="Times New Roman" charset="0"/>
              <a:cs typeface="Times New Roman" charset="0"/>
            </a:endParaRPr>
          </a:p>
          <a:p>
            <a:pPr algn="just"/>
            <a:r>
              <a:rPr lang="en-GB" sz="1000" b="1" dirty="0">
                <a:ea typeface="Times New Roman" charset="0"/>
                <a:cs typeface="Times New Roman" charset="0"/>
              </a:rPr>
              <a:t>2008 - 2010 | School | </a:t>
            </a:r>
            <a:r>
              <a:rPr lang="es-ES" sz="1000" b="1" dirty="0" err="1">
                <a:ea typeface="Times New Roman" charset="0"/>
                <a:cs typeface="Times New Roman" charset="0"/>
              </a:rPr>
              <a:t>Degree</a:t>
            </a:r>
            <a:endParaRPr lang="en-GB" sz="1000" b="1" dirty="0">
              <a:ea typeface="Times New Roman" charset="0"/>
              <a:cs typeface="Times New Roman" charset="0"/>
            </a:endParaRPr>
          </a:p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Lorem ipsum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.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81251" y="5219867"/>
            <a:ext cx="4191000" cy="4329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b="1" dirty="0" smtClean="0">
                <a:ea typeface="Times New Roman" charset="0"/>
                <a:cs typeface="Times New Roman" charset="0"/>
              </a:rPr>
              <a:t>WORK EXPERIENCE</a:t>
            </a:r>
            <a:endParaRPr lang="en-GB" sz="1000" b="1" dirty="0">
              <a:ea typeface="Times New Roman" charset="0"/>
              <a:cs typeface="Times New Roman" charset="0"/>
            </a:endParaRPr>
          </a:p>
          <a:p>
            <a:pPr algn="just">
              <a:spcBef>
                <a:spcPts val="700"/>
              </a:spcBef>
            </a:pPr>
            <a:r>
              <a:rPr lang="en-GB" sz="1000" b="1" dirty="0">
                <a:ea typeface="Times New Roman" charset="0"/>
                <a:cs typeface="Times New Roman" charset="0"/>
              </a:rPr>
              <a:t>2012 - 2013 | Lorem ipsum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dolor</a:t>
            </a:r>
            <a:r>
              <a:rPr lang="en-GB" sz="1000" b="1" dirty="0">
                <a:ea typeface="Times New Roman" charset="0"/>
                <a:cs typeface="Times New Roman" charset="0"/>
              </a:rPr>
              <a:t> sit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amet</a:t>
            </a:r>
            <a:r>
              <a:rPr lang="en-GB" sz="1000" b="1" dirty="0">
                <a:ea typeface="Times New Roman" charset="0"/>
                <a:cs typeface="Times New Roman" charset="0"/>
              </a:rPr>
              <a:t>,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consectetur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adipiscing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 smtClean="0">
                <a:ea typeface="Times New Roman" charset="0"/>
                <a:cs typeface="Times New Roman" charset="0"/>
              </a:rPr>
              <a:t>elit</a:t>
            </a:r>
            <a:endParaRPr lang="en-GB" sz="1000" b="1" dirty="0"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       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 algn="just">
              <a:spcBef>
                <a:spcPts val="700"/>
              </a:spcBef>
            </a:pPr>
            <a:r>
              <a:rPr lang="en-GB" sz="1000" b="1" dirty="0" smtClean="0">
                <a:ea typeface="Times New Roman" charset="0"/>
                <a:cs typeface="Times New Roman" charset="0"/>
              </a:rPr>
              <a:t>2013  - 2014 | Lorem ipsum </a:t>
            </a:r>
            <a:r>
              <a:rPr lang="en-GB" sz="1000" b="1" dirty="0" err="1" smtClean="0">
                <a:ea typeface="Times New Roman" charset="0"/>
                <a:cs typeface="Times New Roman" charset="0"/>
              </a:rPr>
              <a:t>dolor</a:t>
            </a:r>
            <a:r>
              <a:rPr lang="en-GB" sz="1000" b="1" dirty="0" smtClean="0">
                <a:ea typeface="Times New Roman" charset="0"/>
                <a:cs typeface="Times New Roman" charset="0"/>
              </a:rPr>
              <a:t> sit </a:t>
            </a:r>
            <a:r>
              <a:rPr lang="en-GB" sz="1000" b="1" dirty="0" err="1" smtClean="0">
                <a:ea typeface="Times New Roman" charset="0"/>
                <a:cs typeface="Times New Roman" charset="0"/>
              </a:rPr>
              <a:t>amet</a:t>
            </a:r>
            <a:r>
              <a:rPr lang="en-GB" sz="1000" b="1" dirty="0" smtClean="0">
                <a:ea typeface="Times New Roman" charset="0"/>
                <a:cs typeface="Times New Roman" charset="0"/>
              </a:rPr>
              <a:t>, </a:t>
            </a:r>
            <a:r>
              <a:rPr lang="en-GB" sz="1000" b="1" dirty="0" err="1" smtClean="0">
                <a:ea typeface="Times New Roman" charset="0"/>
                <a:cs typeface="Times New Roman" charset="0"/>
              </a:rPr>
              <a:t>consectetur</a:t>
            </a:r>
            <a:r>
              <a:rPr lang="en-GB" sz="1000" b="1" dirty="0" smtClean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 smtClean="0">
                <a:ea typeface="Times New Roman" charset="0"/>
                <a:cs typeface="Times New Roman" charset="0"/>
              </a:rPr>
              <a:t>adipiscing</a:t>
            </a:r>
            <a:r>
              <a:rPr lang="en-GB" sz="1000" b="1" dirty="0" smtClean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 smtClean="0">
                <a:ea typeface="Times New Roman" charset="0"/>
                <a:cs typeface="Times New Roman" charset="0"/>
              </a:rPr>
              <a:t>elit</a:t>
            </a:r>
            <a:endParaRPr lang="en-GB" sz="1000" b="1" dirty="0" smtClean="0"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        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 algn="just">
              <a:spcBef>
                <a:spcPts val="700"/>
              </a:spcBef>
            </a:pPr>
            <a:r>
              <a:rPr lang="en-GB" sz="1000" b="1" dirty="0" smtClean="0">
                <a:ea typeface="Times New Roman" charset="0"/>
                <a:cs typeface="Times New Roman" charset="0"/>
              </a:rPr>
              <a:t>2014 </a:t>
            </a:r>
            <a:r>
              <a:rPr lang="en-GB" sz="1000" b="1" dirty="0">
                <a:ea typeface="Times New Roman" charset="0"/>
                <a:cs typeface="Times New Roman" charset="0"/>
              </a:rPr>
              <a:t>- 2015 | Lorem ipsum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dolor</a:t>
            </a:r>
            <a:r>
              <a:rPr lang="en-GB" sz="1000" b="1" dirty="0">
                <a:ea typeface="Times New Roman" charset="0"/>
                <a:cs typeface="Times New Roman" charset="0"/>
              </a:rPr>
              <a:t> sit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amet</a:t>
            </a:r>
            <a:r>
              <a:rPr lang="en-GB" sz="1000" b="1" dirty="0">
                <a:ea typeface="Times New Roman" charset="0"/>
                <a:cs typeface="Times New Roman" charset="0"/>
              </a:rPr>
              <a:t>,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consectetur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adipiscing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elit</a:t>
            </a:r>
            <a:r>
              <a:rPr lang="en-GB" sz="1000" b="1" dirty="0">
                <a:ea typeface="Times New Roman" charset="0"/>
                <a:cs typeface="Times New Roman" charset="0"/>
              </a:rPr>
              <a:t>.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Morbi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tristique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sapien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nec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nulla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rutrum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 smtClean="0">
                <a:ea typeface="Times New Roman" charset="0"/>
                <a:cs typeface="Times New Roman" charset="0"/>
              </a:rPr>
              <a:t>imperdiet</a:t>
            </a:r>
            <a:endParaRPr lang="en-GB" sz="1000" b="1" dirty="0"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        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 algn="just">
              <a:spcBef>
                <a:spcPts val="700"/>
              </a:spcBef>
            </a:pPr>
            <a:r>
              <a:rPr lang="en-GB" sz="1000" b="1" dirty="0" smtClean="0">
                <a:ea typeface="Times New Roman" charset="0"/>
                <a:cs typeface="Times New Roman" charset="0"/>
              </a:rPr>
              <a:t>2014 - 2015 | </a:t>
            </a:r>
            <a:r>
              <a:rPr lang="en-GB" sz="1000" b="1" dirty="0">
                <a:ea typeface="Times New Roman" charset="0"/>
                <a:cs typeface="Times New Roman" charset="0"/>
              </a:rPr>
              <a:t>Lorem ipsum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dolor</a:t>
            </a:r>
            <a:r>
              <a:rPr lang="en-GB" sz="1000" b="1" dirty="0">
                <a:ea typeface="Times New Roman" charset="0"/>
                <a:cs typeface="Times New Roman" charset="0"/>
              </a:rPr>
              <a:t> sit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amet</a:t>
            </a:r>
            <a:r>
              <a:rPr lang="en-GB" sz="1000" b="1" dirty="0">
                <a:ea typeface="Times New Roman" charset="0"/>
                <a:cs typeface="Times New Roman" charset="0"/>
              </a:rPr>
              <a:t>,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consectetur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adipiscing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elit</a:t>
            </a:r>
            <a:r>
              <a:rPr lang="en-GB" sz="1000" b="1" dirty="0">
                <a:ea typeface="Times New Roman" charset="0"/>
                <a:cs typeface="Times New Roman" charset="0"/>
              </a:rPr>
              <a:t>.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Morbi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tristique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sapien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nec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nulla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rutrum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 smtClean="0">
                <a:ea typeface="Times New Roman" charset="0"/>
                <a:cs typeface="Times New Roman" charset="0"/>
              </a:rPr>
              <a:t>imperdiet</a:t>
            </a:r>
            <a:endParaRPr lang="en-GB" sz="1000" b="1" dirty="0" smtClean="0"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        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306159" y="57637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455481" y="57637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604803" y="57637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756168" y="57637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905490" y="57637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1054812" y="57637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1201347" y="57637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1350669" y="57637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30" name="Ellipse 29"/>
          <p:cNvSpPr/>
          <p:nvPr/>
        </p:nvSpPr>
        <p:spPr>
          <a:xfrm>
            <a:off x="1499991" y="5763790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306159" y="61320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32" name="Ellipse 31"/>
          <p:cNvSpPr/>
          <p:nvPr/>
        </p:nvSpPr>
        <p:spPr>
          <a:xfrm>
            <a:off x="455481" y="61320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33" name="Ellipse 32"/>
          <p:cNvSpPr/>
          <p:nvPr/>
        </p:nvSpPr>
        <p:spPr>
          <a:xfrm>
            <a:off x="604803" y="61320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756168" y="61320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905490" y="61320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36" name="Ellipse 35"/>
          <p:cNvSpPr/>
          <p:nvPr/>
        </p:nvSpPr>
        <p:spPr>
          <a:xfrm>
            <a:off x="1054812" y="61320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37" name="Ellipse 36"/>
          <p:cNvSpPr/>
          <p:nvPr/>
        </p:nvSpPr>
        <p:spPr>
          <a:xfrm>
            <a:off x="1201347" y="61320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38" name="Ellipse 37"/>
          <p:cNvSpPr/>
          <p:nvPr/>
        </p:nvSpPr>
        <p:spPr>
          <a:xfrm>
            <a:off x="1350669" y="6132090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1499991" y="6132090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306159" y="652298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41" name="Ellipse 40"/>
          <p:cNvSpPr/>
          <p:nvPr/>
        </p:nvSpPr>
        <p:spPr>
          <a:xfrm>
            <a:off x="455481" y="652298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42" name="Ellipse 41"/>
          <p:cNvSpPr/>
          <p:nvPr/>
        </p:nvSpPr>
        <p:spPr>
          <a:xfrm>
            <a:off x="604803" y="652298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43" name="Ellipse 42"/>
          <p:cNvSpPr/>
          <p:nvPr/>
        </p:nvSpPr>
        <p:spPr>
          <a:xfrm>
            <a:off x="756168" y="652298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44" name="Ellipse 43"/>
          <p:cNvSpPr/>
          <p:nvPr/>
        </p:nvSpPr>
        <p:spPr>
          <a:xfrm>
            <a:off x="905490" y="652298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45" name="Ellipse 44"/>
          <p:cNvSpPr/>
          <p:nvPr/>
        </p:nvSpPr>
        <p:spPr>
          <a:xfrm>
            <a:off x="1054812" y="652298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46" name="Ellipse 45"/>
          <p:cNvSpPr/>
          <p:nvPr/>
        </p:nvSpPr>
        <p:spPr>
          <a:xfrm>
            <a:off x="1201347" y="6522984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47" name="Ellipse 46"/>
          <p:cNvSpPr/>
          <p:nvPr/>
        </p:nvSpPr>
        <p:spPr>
          <a:xfrm>
            <a:off x="1350669" y="6522984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48" name="Ellipse 47"/>
          <p:cNvSpPr/>
          <p:nvPr/>
        </p:nvSpPr>
        <p:spPr>
          <a:xfrm>
            <a:off x="1499991" y="6522984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49" name="Ellipse 48"/>
          <p:cNvSpPr/>
          <p:nvPr/>
        </p:nvSpPr>
        <p:spPr>
          <a:xfrm>
            <a:off x="306159" y="691387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50" name="Ellipse 49"/>
          <p:cNvSpPr/>
          <p:nvPr/>
        </p:nvSpPr>
        <p:spPr>
          <a:xfrm>
            <a:off x="455481" y="691387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51" name="Ellipse 50"/>
          <p:cNvSpPr/>
          <p:nvPr/>
        </p:nvSpPr>
        <p:spPr>
          <a:xfrm>
            <a:off x="604803" y="691387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52" name="Ellipse 51"/>
          <p:cNvSpPr/>
          <p:nvPr/>
        </p:nvSpPr>
        <p:spPr>
          <a:xfrm>
            <a:off x="756168" y="691387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53" name="Ellipse 52"/>
          <p:cNvSpPr/>
          <p:nvPr/>
        </p:nvSpPr>
        <p:spPr>
          <a:xfrm>
            <a:off x="905490" y="691387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54" name="Ellipse 53"/>
          <p:cNvSpPr/>
          <p:nvPr/>
        </p:nvSpPr>
        <p:spPr>
          <a:xfrm>
            <a:off x="1054812" y="691387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55" name="Ellipse 54"/>
          <p:cNvSpPr/>
          <p:nvPr/>
        </p:nvSpPr>
        <p:spPr>
          <a:xfrm>
            <a:off x="1201347" y="691387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56" name="Ellipse 55"/>
          <p:cNvSpPr/>
          <p:nvPr/>
        </p:nvSpPr>
        <p:spPr>
          <a:xfrm>
            <a:off x="1350669" y="691387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57" name="Ellipse 56"/>
          <p:cNvSpPr/>
          <p:nvPr/>
        </p:nvSpPr>
        <p:spPr>
          <a:xfrm>
            <a:off x="1499991" y="691387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58" name="Ellipse 57"/>
          <p:cNvSpPr/>
          <p:nvPr/>
        </p:nvSpPr>
        <p:spPr>
          <a:xfrm>
            <a:off x="306159" y="7287125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59" name="Ellipse 58"/>
          <p:cNvSpPr/>
          <p:nvPr/>
        </p:nvSpPr>
        <p:spPr>
          <a:xfrm>
            <a:off x="455481" y="7287125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60" name="Ellipse 59"/>
          <p:cNvSpPr/>
          <p:nvPr/>
        </p:nvSpPr>
        <p:spPr>
          <a:xfrm>
            <a:off x="604803" y="7287125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61" name="Ellipse 60"/>
          <p:cNvSpPr/>
          <p:nvPr/>
        </p:nvSpPr>
        <p:spPr>
          <a:xfrm>
            <a:off x="756168" y="7287125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62" name="Ellipse 61"/>
          <p:cNvSpPr/>
          <p:nvPr/>
        </p:nvSpPr>
        <p:spPr>
          <a:xfrm>
            <a:off x="905490" y="7287125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63" name="Ellipse 62"/>
          <p:cNvSpPr/>
          <p:nvPr/>
        </p:nvSpPr>
        <p:spPr>
          <a:xfrm>
            <a:off x="1054812" y="7287125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64" name="Ellipse 63"/>
          <p:cNvSpPr/>
          <p:nvPr/>
        </p:nvSpPr>
        <p:spPr>
          <a:xfrm>
            <a:off x="1201347" y="7287125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65" name="Ellipse 64"/>
          <p:cNvSpPr/>
          <p:nvPr/>
        </p:nvSpPr>
        <p:spPr>
          <a:xfrm>
            <a:off x="1350669" y="7287125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66" name="Ellipse 65"/>
          <p:cNvSpPr/>
          <p:nvPr/>
        </p:nvSpPr>
        <p:spPr>
          <a:xfrm>
            <a:off x="1499991" y="7287125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67" name="Ellipse 66"/>
          <p:cNvSpPr/>
          <p:nvPr/>
        </p:nvSpPr>
        <p:spPr>
          <a:xfrm>
            <a:off x="306159" y="766777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68" name="Ellipse 67"/>
          <p:cNvSpPr/>
          <p:nvPr/>
        </p:nvSpPr>
        <p:spPr>
          <a:xfrm>
            <a:off x="455481" y="766777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69" name="Ellipse 68"/>
          <p:cNvSpPr/>
          <p:nvPr/>
        </p:nvSpPr>
        <p:spPr>
          <a:xfrm>
            <a:off x="604803" y="766777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70" name="Ellipse 69"/>
          <p:cNvSpPr/>
          <p:nvPr/>
        </p:nvSpPr>
        <p:spPr>
          <a:xfrm>
            <a:off x="756168" y="766777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71" name="Ellipse 70"/>
          <p:cNvSpPr/>
          <p:nvPr/>
        </p:nvSpPr>
        <p:spPr>
          <a:xfrm>
            <a:off x="905490" y="766777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72" name="Ellipse 71"/>
          <p:cNvSpPr/>
          <p:nvPr/>
        </p:nvSpPr>
        <p:spPr>
          <a:xfrm>
            <a:off x="1054812" y="766777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73" name="Ellipse 72"/>
          <p:cNvSpPr/>
          <p:nvPr/>
        </p:nvSpPr>
        <p:spPr>
          <a:xfrm>
            <a:off x="1201347" y="766777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74" name="Ellipse 73"/>
          <p:cNvSpPr/>
          <p:nvPr/>
        </p:nvSpPr>
        <p:spPr>
          <a:xfrm>
            <a:off x="1350669" y="7667771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75" name="Ellipse 74"/>
          <p:cNvSpPr/>
          <p:nvPr/>
        </p:nvSpPr>
        <p:spPr>
          <a:xfrm>
            <a:off x="1499991" y="7667771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296780" y="864034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77" name="Ellipse 76"/>
          <p:cNvSpPr/>
          <p:nvPr/>
        </p:nvSpPr>
        <p:spPr>
          <a:xfrm>
            <a:off x="446102" y="864034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78" name="Ellipse 77"/>
          <p:cNvSpPr/>
          <p:nvPr/>
        </p:nvSpPr>
        <p:spPr>
          <a:xfrm>
            <a:off x="595424" y="864034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79" name="Ellipse 78"/>
          <p:cNvSpPr/>
          <p:nvPr/>
        </p:nvSpPr>
        <p:spPr>
          <a:xfrm>
            <a:off x="746789" y="864034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80" name="Ellipse 79"/>
          <p:cNvSpPr/>
          <p:nvPr/>
        </p:nvSpPr>
        <p:spPr>
          <a:xfrm>
            <a:off x="896111" y="864034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81" name="Ellipse 80"/>
          <p:cNvSpPr/>
          <p:nvPr/>
        </p:nvSpPr>
        <p:spPr>
          <a:xfrm>
            <a:off x="1045433" y="864034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82" name="Ellipse 81"/>
          <p:cNvSpPr/>
          <p:nvPr/>
        </p:nvSpPr>
        <p:spPr>
          <a:xfrm>
            <a:off x="1191968" y="864034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83" name="Ellipse 82"/>
          <p:cNvSpPr/>
          <p:nvPr/>
        </p:nvSpPr>
        <p:spPr>
          <a:xfrm>
            <a:off x="1341290" y="864034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84" name="Ellipse 83"/>
          <p:cNvSpPr/>
          <p:nvPr/>
        </p:nvSpPr>
        <p:spPr>
          <a:xfrm>
            <a:off x="1490612" y="8640340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85" name="Ellipse 84"/>
          <p:cNvSpPr/>
          <p:nvPr/>
        </p:nvSpPr>
        <p:spPr>
          <a:xfrm>
            <a:off x="296780" y="901143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86" name="Ellipse 85"/>
          <p:cNvSpPr/>
          <p:nvPr/>
        </p:nvSpPr>
        <p:spPr>
          <a:xfrm>
            <a:off x="446102" y="901143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87" name="Ellipse 86"/>
          <p:cNvSpPr/>
          <p:nvPr/>
        </p:nvSpPr>
        <p:spPr>
          <a:xfrm>
            <a:off x="595424" y="901143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88" name="Ellipse 87"/>
          <p:cNvSpPr/>
          <p:nvPr/>
        </p:nvSpPr>
        <p:spPr>
          <a:xfrm>
            <a:off x="746789" y="901143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89" name="Ellipse 88"/>
          <p:cNvSpPr/>
          <p:nvPr/>
        </p:nvSpPr>
        <p:spPr>
          <a:xfrm>
            <a:off x="896111" y="901143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0" name="Ellipse 89"/>
          <p:cNvSpPr/>
          <p:nvPr/>
        </p:nvSpPr>
        <p:spPr>
          <a:xfrm>
            <a:off x="1045433" y="901143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1" name="Ellipse 90"/>
          <p:cNvSpPr/>
          <p:nvPr/>
        </p:nvSpPr>
        <p:spPr>
          <a:xfrm>
            <a:off x="1191968" y="901143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2" name="Ellipse 91"/>
          <p:cNvSpPr/>
          <p:nvPr/>
        </p:nvSpPr>
        <p:spPr>
          <a:xfrm>
            <a:off x="1341290" y="9011437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3" name="Ellipse 92"/>
          <p:cNvSpPr/>
          <p:nvPr/>
        </p:nvSpPr>
        <p:spPr>
          <a:xfrm>
            <a:off x="1490612" y="9011437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4" name="Ellipse 93"/>
          <p:cNvSpPr/>
          <p:nvPr/>
        </p:nvSpPr>
        <p:spPr>
          <a:xfrm>
            <a:off x="296780" y="938253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5" name="Ellipse 94"/>
          <p:cNvSpPr/>
          <p:nvPr/>
        </p:nvSpPr>
        <p:spPr>
          <a:xfrm>
            <a:off x="446102" y="938253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6" name="Ellipse 95"/>
          <p:cNvSpPr/>
          <p:nvPr/>
        </p:nvSpPr>
        <p:spPr>
          <a:xfrm>
            <a:off x="595424" y="938253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7" name="Ellipse 96"/>
          <p:cNvSpPr/>
          <p:nvPr/>
        </p:nvSpPr>
        <p:spPr>
          <a:xfrm>
            <a:off x="746789" y="938253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8" name="Ellipse 97"/>
          <p:cNvSpPr/>
          <p:nvPr/>
        </p:nvSpPr>
        <p:spPr>
          <a:xfrm>
            <a:off x="896111" y="938253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9" name="Ellipse 98"/>
          <p:cNvSpPr/>
          <p:nvPr/>
        </p:nvSpPr>
        <p:spPr>
          <a:xfrm>
            <a:off x="1045433" y="938253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0" name="Ellipse 99"/>
          <p:cNvSpPr/>
          <p:nvPr/>
        </p:nvSpPr>
        <p:spPr>
          <a:xfrm>
            <a:off x="1191968" y="938253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1" name="Ellipse 100"/>
          <p:cNvSpPr/>
          <p:nvPr/>
        </p:nvSpPr>
        <p:spPr>
          <a:xfrm>
            <a:off x="1341290" y="938253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2" name="Ellipse 101"/>
          <p:cNvSpPr/>
          <p:nvPr/>
        </p:nvSpPr>
        <p:spPr>
          <a:xfrm>
            <a:off x="1490612" y="938253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3" name="Ellipse 102"/>
          <p:cNvSpPr/>
          <p:nvPr/>
        </p:nvSpPr>
        <p:spPr>
          <a:xfrm>
            <a:off x="306159" y="53886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4" name="Ellipse 103"/>
          <p:cNvSpPr/>
          <p:nvPr/>
        </p:nvSpPr>
        <p:spPr>
          <a:xfrm>
            <a:off x="455481" y="53886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5" name="Ellipse 104"/>
          <p:cNvSpPr/>
          <p:nvPr/>
        </p:nvSpPr>
        <p:spPr>
          <a:xfrm>
            <a:off x="604803" y="53886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6" name="Ellipse 105"/>
          <p:cNvSpPr/>
          <p:nvPr/>
        </p:nvSpPr>
        <p:spPr>
          <a:xfrm>
            <a:off x="756168" y="53886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7" name="Ellipse 106"/>
          <p:cNvSpPr/>
          <p:nvPr/>
        </p:nvSpPr>
        <p:spPr>
          <a:xfrm>
            <a:off x="905490" y="53886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8" name="Ellipse 107"/>
          <p:cNvSpPr/>
          <p:nvPr/>
        </p:nvSpPr>
        <p:spPr>
          <a:xfrm>
            <a:off x="1054812" y="53886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9" name="Ellipse 108"/>
          <p:cNvSpPr/>
          <p:nvPr/>
        </p:nvSpPr>
        <p:spPr>
          <a:xfrm>
            <a:off x="1201347" y="53886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10" name="Ellipse 109"/>
          <p:cNvSpPr/>
          <p:nvPr/>
        </p:nvSpPr>
        <p:spPr>
          <a:xfrm>
            <a:off x="1350669" y="53886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11" name="Ellipse 110"/>
          <p:cNvSpPr/>
          <p:nvPr/>
        </p:nvSpPr>
        <p:spPr>
          <a:xfrm>
            <a:off x="1499991" y="53886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pic>
        <p:nvPicPr>
          <p:cNvPr id="121" name="Image 1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50" r="5989"/>
          <a:stretch/>
        </p:blipFill>
        <p:spPr>
          <a:xfrm>
            <a:off x="2768589" y="149343"/>
            <a:ext cx="1320821" cy="1355017"/>
          </a:xfrm>
          <a:prstGeom prst="ellipse">
            <a:avLst/>
          </a:prstGeom>
          <a:ln>
            <a:solidFill>
              <a:srgbClr val="404041"/>
            </a:solidFill>
            <a:prstDash val="dash"/>
          </a:ln>
        </p:spPr>
      </p:pic>
    </p:spTree>
    <p:extLst>
      <p:ext uri="{BB962C8B-B14F-4D97-AF65-F5344CB8AC3E}">
        <p14:creationId xmlns:p14="http://schemas.microsoft.com/office/powerpoint/2010/main" val="101177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713</TotalTime>
  <Words>336</Words>
  <Application>Microsoft Office PowerPoint</Application>
  <PresentationFormat>A4 (210 x 297 mm)</PresentationFormat>
  <Paragraphs>46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Appleseed A GRAPHIC DESIGNER</dc:title>
  <dc:creator>Yodhi</dc:creator>
  <cp:lastModifiedBy>PC</cp:lastModifiedBy>
  <cp:revision>75</cp:revision>
  <dcterms:created xsi:type="dcterms:W3CDTF">2016-06-13T19:57:38Z</dcterms:created>
  <dcterms:modified xsi:type="dcterms:W3CDTF">2019-01-07T17:06:46Z</dcterms:modified>
</cp:coreProperties>
</file>