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B2AF"/>
    <a:srgbClr val="5E996D"/>
    <a:srgbClr val="4040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01" autoAdjust="0"/>
    <p:restoredTop sz="94660"/>
  </p:normalViewPr>
  <p:slideViewPr>
    <p:cSldViewPr snapToGrid="0">
      <p:cViewPr>
        <p:scale>
          <a:sx n="89" d="100"/>
          <a:sy n="89" d="100"/>
        </p:scale>
        <p:origin x="1662" y="-22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4A941-B9F2-45FC-A3BE-5067225D971F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CE974-62BD-46B5-97A3-B2AD892EB766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065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22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1473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9520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0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2972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067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21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03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1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55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1B2EA-72FB-4D17-8C82-4B53A14DEDA5}" type="datetimeFigureOut">
              <a:rPr lang="en-GB" smtClean="0"/>
              <a:t>05/01/2019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33937-BD36-4AFC-B7C9-792F981189B1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860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98921" y="132693"/>
            <a:ext cx="43247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spc="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Vincent LEPLAISIER</a:t>
            </a:r>
            <a:endParaRPr lang="en-GB" sz="2800" b="1" spc="3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98921" y="538950"/>
            <a:ext cx="1125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spc="3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JOB TITLE</a:t>
            </a:r>
            <a:endParaRPr lang="en-GB" sz="1000" i="1" spc="3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98921" y="752189"/>
            <a:ext cx="3770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Lorem ipsum dolor sit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tristique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nec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Nullam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augue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id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velit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1000" i="1" dirty="0" err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luctus</a:t>
            </a:r>
            <a:r>
              <a:rPr lang="en-US" sz="1000" i="1" dirty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 maximus.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02473" y="1659360"/>
            <a:ext cx="1256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CONTACT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5788" y="1659360"/>
            <a:ext cx="1505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EDUCATION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02473" y="3457450"/>
            <a:ext cx="2358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WORK EXPERIENCE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02473" y="801832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SKILLS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155092" y="8018320"/>
            <a:ext cx="1595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charset="0"/>
                <a:ea typeface="Times New Roman" charset="0"/>
                <a:cs typeface="Times New Roman" charset="0"/>
              </a:rPr>
              <a:t>LANGUAGES</a:t>
            </a:r>
            <a:endParaRPr lang="en-GB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17263" y="3871298"/>
            <a:ext cx="35589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7FB2AF"/>
                </a:solidFill>
                <a:latin typeface="Times New Roman" charset="0"/>
                <a:ea typeface="Times New Roman" charset="0"/>
                <a:cs typeface="Times New Roman" charset="0"/>
              </a:rPr>
              <a:t>2014 — </a:t>
            </a:r>
            <a:r>
              <a:rPr lang="en-GB" sz="1000" b="1" dirty="0" smtClean="0">
                <a:solidFill>
                  <a:srgbClr val="7FB2AF"/>
                </a:solidFill>
                <a:latin typeface="Times New Roman" charset="0"/>
                <a:ea typeface="Times New Roman" charset="0"/>
                <a:cs typeface="Times New Roman" charset="0"/>
              </a:rPr>
              <a:t>PRESENT | POSITION | COMPANY NAME - CITY</a:t>
            </a:r>
            <a:endParaRPr lang="en-GB" sz="1000" b="1" dirty="0">
              <a:solidFill>
                <a:srgbClr val="7FB2A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7263" y="5265444"/>
            <a:ext cx="35830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7FB2AF"/>
                </a:solidFill>
                <a:latin typeface="Times New Roman" charset="0"/>
                <a:ea typeface="Times New Roman" charset="0"/>
                <a:cs typeface="Times New Roman" charset="0"/>
              </a:rPr>
              <a:t>2014 — PRESENT | POSITION | COMPANY NAME - CITY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7263" y="6624197"/>
            <a:ext cx="35830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>
                <a:solidFill>
                  <a:srgbClr val="7FB2AF"/>
                </a:solidFill>
                <a:latin typeface="Times New Roman" charset="0"/>
                <a:ea typeface="Times New Roman" charset="0"/>
                <a:cs typeface="Times New Roman" charset="0"/>
              </a:rPr>
              <a:t>2014 — PRESENT | POSITION | COMPANY NAME - CITY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089" y="4094757"/>
            <a:ext cx="2827459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 smtClean="0">
                <a:latin typeface="Times New Roman" charset="0"/>
                <a:ea typeface="Times New Roman" charset="0"/>
                <a:cs typeface="Times New Roman" charset="0"/>
              </a:rPr>
              <a:t>Responsibilities</a:t>
            </a:r>
            <a:r>
              <a:rPr lang="en-GB" sz="1000" i="1" dirty="0">
                <a:latin typeface="Times New Roman" charset="0"/>
                <a:ea typeface="Times New Roman" charset="0"/>
                <a:cs typeface="Times New Roman" charset="0"/>
              </a:rPr>
              <a:t>:</a:t>
            </a:r>
          </a:p>
          <a:p>
            <a:pPr algn="just">
              <a:spcBef>
                <a:spcPts val="300"/>
              </a:spcBef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16510" y="4094757"/>
            <a:ext cx="282745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 smtClean="0">
                <a:latin typeface="Times New Roman" charset="0"/>
                <a:ea typeface="Times New Roman" charset="0"/>
                <a:cs typeface="Times New Roman" charset="0"/>
              </a:rPr>
              <a:t>Results:</a:t>
            </a:r>
            <a:endParaRPr lang="en-GB" sz="10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ts val="300"/>
              </a:spcBef>
            </a:pP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ipsum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sit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tristique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nec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en-GB" sz="1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089" y="5447687"/>
            <a:ext cx="2827459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>
                <a:latin typeface="Times New Roman" charset="0"/>
                <a:ea typeface="Times New Roman" charset="0"/>
                <a:cs typeface="Times New Roman" charset="0"/>
              </a:rPr>
              <a:t>Responsibilities:</a:t>
            </a:r>
          </a:p>
          <a:p>
            <a:pPr algn="just">
              <a:spcBef>
                <a:spcPts val="300"/>
              </a:spcBef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16510" y="5447687"/>
            <a:ext cx="282745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 smtClean="0">
                <a:latin typeface="Times New Roman" charset="0"/>
                <a:ea typeface="Times New Roman" charset="0"/>
                <a:cs typeface="Times New Roman" charset="0"/>
              </a:rPr>
              <a:t>Results: </a:t>
            </a:r>
          </a:p>
          <a:p>
            <a:pPr algn="just">
              <a:spcBef>
                <a:spcPts val="300"/>
              </a:spcBef>
            </a:pP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ipsum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sit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tristique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nec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2089" y="6816720"/>
            <a:ext cx="2827459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>
                <a:latin typeface="Times New Roman" charset="0"/>
                <a:ea typeface="Times New Roman" charset="0"/>
                <a:cs typeface="Times New Roman" charset="0"/>
              </a:rPr>
              <a:t>Responsibilities:</a:t>
            </a:r>
          </a:p>
          <a:p>
            <a:pPr algn="just">
              <a:spcBef>
                <a:spcPts val="300"/>
              </a:spcBef>
            </a:pP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tristique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nec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augue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id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velit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luctus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maximus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Interdum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et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malesuada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fames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ac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ante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ipsum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primis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in </a:t>
            </a:r>
            <a:r>
              <a:rPr lang="fr-FR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faucibus</a:t>
            </a:r>
            <a:r>
              <a:rPr lang="fr-FR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16510" y="6816720"/>
            <a:ext cx="2827459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000" i="1" dirty="0" smtClean="0">
                <a:latin typeface="Times New Roman" charset="0"/>
                <a:ea typeface="Times New Roman" charset="0"/>
                <a:cs typeface="Times New Roman" charset="0"/>
              </a:rPr>
              <a:t>Results:</a:t>
            </a:r>
            <a:endParaRPr lang="en-GB" sz="1000" i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spcBef>
                <a:spcPts val="300"/>
              </a:spcBef>
            </a:pP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Lorem ipsum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sit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Morbi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tristique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sapien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nec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nulla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rutrum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imperdiet</a:t>
            </a:r>
            <a:r>
              <a:rPr lang="en-GB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fr-FR" sz="1000" dirty="0">
              <a:solidFill>
                <a:schemeClr val="tx1">
                  <a:lumMod val="50000"/>
                  <a:lumOff val="50000"/>
                </a:schemeClr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9259" y="8432497"/>
            <a:ext cx="881973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5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Serious</a:t>
            </a:r>
          </a:p>
          <a:p>
            <a:pPr>
              <a:spcBef>
                <a:spcPts val="5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Organized</a:t>
            </a:r>
          </a:p>
          <a:p>
            <a:pPr>
              <a:spcBef>
                <a:spcPts val="5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HTML / PHP</a:t>
            </a:r>
          </a:p>
          <a:p>
            <a:pPr>
              <a:spcBef>
                <a:spcPts val="5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Word / Excel</a:t>
            </a:r>
          </a:p>
          <a:p>
            <a:pPr>
              <a:spcBef>
                <a:spcPts val="5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Photoshop</a:t>
            </a:r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32083" y="8432497"/>
            <a:ext cx="599844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0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French</a:t>
            </a:r>
            <a:endParaRPr lang="sv-SE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10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Spanish</a:t>
            </a:r>
            <a:endParaRPr lang="sv-SE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10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Italian</a:t>
            </a:r>
            <a:endParaRPr lang="sv-SE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spcBef>
                <a:spcPts val="1000"/>
              </a:spcBef>
            </a:pPr>
            <a:r>
              <a:rPr lang="sv-SE" sz="1000" dirty="0" smtClean="0">
                <a:latin typeface="Times New Roman" charset="0"/>
                <a:ea typeface="Times New Roman" charset="0"/>
                <a:cs typeface="Times New Roman" charset="0"/>
              </a:rPr>
              <a:t>German</a:t>
            </a:r>
            <a:endParaRPr lang="sv-SE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09260" y="2068530"/>
            <a:ext cx="26657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Name:	Vincent</a:t>
            </a:r>
          </a:p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Address:	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12 Street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Name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	</a:t>
            </a:r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New York - USA</a:t>
            </a:r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Phone:	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000 111 </a:t>
            </a:r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333</a:t>
            </a:r>
          </a:p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Email:	name@mail.com</a:t>
            </a:r>
            <a:b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/>
            </a:r>
            <a:b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</a:br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DOM – Driving license (B)</a:t>
            </a:r>
          </a:p>
          <a:p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79900" y="2068530"/>
            <a:ext cx="230213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SCHOOL - DEGREE</a:t>
            </a:r>
            <a:endParaRPr lang="en-GB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Lorem ipsum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sit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  <a:endParaRPr lang="en-GB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GB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GB" sz="1000" dirty="0" smtClean="0">
                <a:latin typeface="Times New Roman" charset="0"/>
                <a:ea typeface="Times New Roman" charset="0"/>
                <a:cs typeface="Times New Roman" charset="0"/>
              </a:rPr>
              <a:t>SCHOOL 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- DEGREE</a:t>
            </a:r>
          </a:p>
          <a:p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Lorem ipsum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dolor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sit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amet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consectetur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adipiscing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GB" sz="1000" dirty="0" err="1">
                <a:latin typeface="Times New Roman" charset="0"/>
                <a:ea typeface="Times New Roman" charset="0"/>
                <a:cs typeface="Times New Roman" charset="0"/>
              </a:rPr>
              <a:t>elit</a:t>
            </a:r>
            <a:r>
              <a:rPr lang="en-GB" sz="1000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3644900" y="2074677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pc="-100" dirty="0">
                <a:latin typeface="Times New Roman" charset="0"/>
                <a:ea typeface="Times New Roman" charset="0"/>
                <a:cs typeface="Times New Roman" charset="0"/>
              </a:rPr>
              <a:t>2006 - 2010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55534" y="2683830"/>
            <a:ext cx="6014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spc="-100" dirty="0" smtClean="0">
                <a:latin typeface="Times New Roman" charset="0"/>
                <a:ea typeface="Times New Roman" charset="0"/>
                <a:cs typeface="Times New Roman" charset="0"/>
              </a:rPr>
              <a:t>2010 - 2011</a:t>
            </a:r>
            <a:endParaRPr lang="en-GB" sz="900" spc="-1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77687" y="9684206"/>
            <a:ext cx="11095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Vincent LEPLAISIER</a:t>
            </a:r>
            <a:endParaRPr lang="en-GB" sz="800" dirty="0">
              <a:solidFill>
                <a:schemeClr val="bg1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773303" y="8487689"/>
            <a:ext cx="1376709" cy="118129"/>
          </a:xfrm>
          <a:prstGeom prst="rect">
            <a:avLst/>
          </a:prstGeom>
          <a:solidFill>
            <a:srgbClr val="7FB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773302" y="8705855"/>
            <a:ext cx="1376709" cy="118129"/>
          </a:xfrm>
          <a:prstGeom prst="rect">
            <a:avLst/>
          </a:prstGeom>
          <a:solidFill>
            <a:srgbClr val="7FB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773301" y="8923609"/>
            <a:ext cx="1376709" cy="118129"/>
          </a:xfrm>
          <a:prstGeom prst="rect">
            <a:avLst/>
          </a:prstGeom>
          <a:solidFill>
            <a:srgbClr val="7FB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73301" y="9142818"/>
            <a:ext cx="1376709" cy="118129"/>
          </a:xfrm>
          <a:prstGeom prst="rect">
            <a:avLst/>
          </a:prstGeom>
          <a:solidFill>
            <a:srgbClr val="7FB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1773300" y="9360984"/>
            <a:ext cx="1376709" cy="118129"/>
          </a:xfrm>
          <a:prstGeom prst="rect">
            <a:avLst/>
          </a:prstGeom>
          <a:solidFill>
            <a:srgbClr val="7FB2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542478" y="8487277"/>
            <a:ext cx="607532" cy="117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647317" y="8706170"/>
            <a:ext cx="607532" cy="117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846244" y="8917619"/>
            <a:ext cx="448148" cy="1311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2542477" y="9361616"/>
            <a:ext cx="607532" cy="117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5" name="Rectangle à coins arrondis 44"/>
          <p:cNvSpPr/>
          <p:nvPr/>
        </p:nvSpPr>
        <p:spPr>
          <a:xfrm>
            <a:off x="4605369" y="8487179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6" name="Rectangle à coins arrondis 45"/>
          <p:cNvSpPr/>
          <p:nvPr/>
        </p:nvSpPr>
        <p:spPr>
          <a:xfrm>
            <a:off x="4837424" y="8487179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7" name="Rectangle à coins arrondis 46"/>
          <p:cNvSpPr/>
          <p:nvPr/>
        </p:nvSpPr>
        <p:spPr>
          <a:xfrm>
            <a:off x="5069479" y="8487179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8" name="Rectangle à coins arrondis 47"/>
          <p:cNvSpPr/>
          <p:nvPr/>
        </p:nvSpPr>
        <p:spPr>
          <a:xfrm>
            <a:off x="5295653" y="8487179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49" name="Rectangle à coins arrondis 48"/>
          <p:cNvSpPr/>
          <p:nvPr/>
        </p:nvSpPr>
        <p:spPr>
          <a:xfrm>
            <a:off x="5521827" y="8487179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0" name="Rectangle à coins arrondis 49"/>
          <p:cNvSpPr/>
          <p:nvPr/>
        </p:nvSpPr>
        <p:spPr>
          <a:xfrm>
            <a:off x="5748001" y="848717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1" name="Rectangle à coins arrondis 50"/>
          <p:cNvSpPr/>
          <p:nvPr/>
        </p:nvSpPr>
        <p:spPr>
          <a:xfrm>
            <a:off x="5974175" y="848717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Rectangle à coins arrondis 51"/>
          <p:cNvSpPr/>
          <p:nvPr/>
        </p:nvSpPr>
        <p:spPr>
          <a:xfrm>
            <a:off x="6200349" y="8487177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5" name="Rectangle à coins arrondis 54"/>
          <p:cNvSpPr/>
          <p:nvPr/>
        </p:nvSpPr>
        <p:spPr>
          <a:xfrm>
            <a:off x="4605369" y="876491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6" name="Rectangle à coins arrondis 55"/>
          <p:cNvSpPr/>
          <p:nvPr/>
        </p:nvSpPr>
        <p:spPr>
          <a:xfrm>
            <a:off x="4837424" y="876491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7" name="Rectangle à coins arrondis 56"/>
          <p:cNvSpPr/>
          <p:nvPr/>
        </p:nvSpPr>
        <p:spPr>
          <a:xfrm>
            <a:off x="5069479" y="876491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8" name="Rectangle à coins arrondis 57"/>
          <p:cNvSpPr/>
          <p:nvPr/>
        </p:nvSpPr>
        <p:spPr>
          <a:xfrm>
            <a:off x="5295653" y="876491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9" name="Rectangle à coins arrondis 58"/>
          <p:cNvSpPr/>
          <p:nvPr/>
        </p:nvSpPr>
        <p:spPr>
          <a:xfrm>
            <a:off x="5521827" y="876491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0" name="Rectangle à coins arrondis 59"/>
          <p:cNvSpPr/>
          <p:nvPr/>
        </p:nvSpPr>
        <p:spPr>
          <a:xfrm>
            <a:off x="5748001" y="8764917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1" name="Rectangle à coins arrondis 60"/>
          <p:cNvSpPr/>
          <p:nvPr/>
        </p:nvSpPr>
        <p:spPr>
          <a:xfrm>
            <a:off x="5974175" y="8764917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2" name="Rectangle à coins arrondis 61"/>
          <p:cNvSpPr/>
          <p:nvPr/>
        </p:nvSpPr>
        <p:spPr>
          <a:xfrm>
            <a:off x="6200349" y="8764916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3" name="Rectangle à coins arrondis 62"/>
          <p:cNvSpPr/>
          <p:nvPr/>
        </p:nvSpPr>
        <p:spPr>
          <a:xfrm>
            <a:off x="4605369" y="904173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4" name="Rectangle à coins arrondis 63"/>
          <p:cNvSpPr/>
          <p:nvPr/>
        </p:nvSpPr>
        <p:spPr>
          <a:xfrm>
            <a:off x="4837424" y="904173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5" name="Rectangle à coins arrondis 64"/>
          <p:cNvSpPr/>
          <p:nvPr/>
        </p:nvSpPr>
        <p:spPr>
          <a:xfrm>
            <a:off x="5069479" y="904173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6" name="Rectangle à coins arrondis 65"/>
          <p:cNvSpPr/>
          <p:nvPr/>
        </p:nvSpPr>
        <p:spPr>
          <a:xfrm>
            <a:off x="5295653" y="904173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7" name="Rectangle à coins arrondis 66"/>
          <p:cNvSpPr/>
          <p:nvPr/>
        </p:nvSpPr>
        <p:spPr>
          <a:xfrm>
            <a:off x="5521827" y="9041738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8" name="Rectangle à coins arrondis 67"/>
          <p:cNvSpPr/>
          <p:nvPr/>
        </p:nvSpPr>
        <p:spPr>
          <a:xfrm>
            <a:off x="5748001" y="9041737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9" name="Rectangle à coins arrondis 68"/>
          <p:cNvSpPr/>
          <p:nvPr/>
        </p:nvSpPr>
        <p:spPr>
          <a:xfrm>
            <a:off x="5974175" y="9041737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0" name="Rectangle à coins arrondis 69"/>
          <p:cNvSpPr/>
          <p:nvPr/>
        </p:nvSpPr>
        <p:spPr>
          <a:xfrm>
            <a:off x="6200349" y="9041736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1" name="Rectangle à coins arrondis 70"/>
          <p:cNvSpPr/>
          <p:nvPr/>
        </p:nvSpPr>
        <p:spPr>
          <a:xfrm>
            <a:off x="4605369" y="9325485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4837424" y="9325485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3" name="Rectangle à coins arrondis 72"/>
          <p:cNvSpPr/>
          <p:nvPr/>
        </p:nvSpPr>
        <p:spPr>
          <a:xfrm>
            <a:off x="5069479" y="9325485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4" name="Rectangle à coins arrondis 73"/>
          <p:cNvSpPr/>
          <p:nvPr/>
        </p:nvSpPr>
        <p:spPr>
          <a:xfrm>
            <a:off x="5295653" y="9325485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5" name="Rectangle à coins arrondis 74"/>
          <p:cNvSpPr/>
          <p:nvPr/>
        </p:nvSpPr>
        <p:spPr>
          <a:xfrm>
            <a:off x="5521827" y="9325485"/>
            <a:ext cx="124540" cy="117497"/>
          </a:xfrm>
          <a:prstGeom prst="roundRect">
            <a:avLst/>
          </a:prstGeom>
          <a:solidFill>
            <a:srgbClr val="7FB2AF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6" name="Rectangle à coins arrondis 75"/>
          <p:cNvSpPr/>
          <p:nvPr/>
        </p:nvSpPr>
        <p:spPr>
          <a:xfrm>
            <a:off x="5748001" y="9325484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7" name="Rectangle à coins arrondis 76"/>
          <p:cNvSpPr/>
          <p:nvPr/>
        </p:nvSpPr>
        <p:spPr>
          <a:xfrm>
            <a:off x="5974175" y="9325484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78" name="Rectangle à coins arrondis 77"/>
          <p:cNvSpPr/>
          <p:nvPr/>
        </p:nvSpPr>
        <p:spPr>
          <a:xfrm>
            <a:off x="6200349" y="9325483"/>
            <a:ext cx="124540" cy="117497"/>
          </a:xfrm>
          <a:prstGeom prst="roundRect">
            <a:avLst/>
          </a:prstGeom>
          <a:solidFill>
            <a:schemeClr val="bg1"/>
          </a:solidFill>
          <a:ln>
            <a:solidFill>
              <a:srgbClr val="5E99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2" r="13082"/>
          <a:stretch/>
        </p:blipFill>
        <p:spPr>
          <a:xfrm>
            <a:off x="341731" y="150566"/>
            <a:ext cx="1217027" cy="1200468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429233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</TotalTime>
  <Words>292</Words>
  <Application>Microsoft Office PowerPoint</Application>
  <PresentationFormat>A4 (210 x 297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John Appleseed A GRAPHIC DESIGNER</dc:title>
  <dc:creator>Yodhi</dc:creator>
  <cp:lastModifiedBy>PC</cp:lastModifiedBy>
  <cp:revision>81</cp:revision>
  <dcterms:created xsi:type="dcterms:W3CDTF">2016-06-13T19:57:38Z</dcterms:created>
  <dcterms:modified xsi:type="dcterms:W3CDTF">2019-01-05T13:14:17Z</dcterms:modified>
</cp:coreProperties>
</file>