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7AF"/>
    <a:srgbClr val="7FB2AF"/>
    <a:srgbClr val="5E996D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5" autoAdjust="0"/>
    <p:restoredTop sz="94660"/>
  </p:normalViewPr>
  <p:slideViewPr>
    <p:cSldViewPr snapToGrid="0">
      <p:cViewPr>
        <p:scale>
          <a:sx n="80" d="100"/>
          <a:sy n="80" d="100"/>
        </p:scale>
        <p:origin x="1980" y="-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539978"/>
            <a:ext cx="6858000" cy="8366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7076" y="522554"/>
            <a:ext cx="383816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pc="6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 LECOIN</a:t>
            </a:r>
          </a:p>
          <a:p>
            <a:r>
              <a:rPr lang="en-US" sz="900" i="1" spc="6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JOB TITLE</a:t>
            </a:r>
            <a:endParaRPr lang="en-GB" sz="700" i="1" spc="6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608" y="1118182"/>
            <a:ext cx="191250" cy="1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4795" y="1337843"/>
            <a:ext cx="180000" cy="1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4235" y="1101893"/>
            <a:ext cx="180000" cy="18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04711" y="1084583"/>
            <a:ext cx="11432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twitter.com</a:t>
            </a:r>
            <a:r>
              <a:rPr lang="en-GB" sz="9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</a:t>
            </a:r>
            <a:endParaRPr lang="en-GB" sz="9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93490" y="1309146"/>
            <a:ext cx="1220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linkedin.com</a:t>
            </a:r>
            <a:r>
              <a:rPr lang="en-GB" sz="9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</a:t>
            </a:r>
            <a:endParaRPr lang="en-GB" sz="9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52281" y="1086841"/>
            <a:ext cx="12650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facebook.com</a:t>
            </a:r>
            <a:r>
              <a:rPr lang="en-GB" sz="9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en-GB" sz="9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jonathan</a:t>
            </a:r>
            <a:endParaRPr lang="en-GB" sz="9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802922"/>
            <a:ext cx="2401828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CONTACT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299" y="2027212"/>
            <a:ext cx="2001680" cy="174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ADDRESS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12 Street Name, New York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PHONE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333</a:t>
            </a:r>
          </a:p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name@email.com</a:t>
            </a:r>
          </a:p>
          <a:p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STATUS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Single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DOM – </a:t>
            </a:r>
            <a:r>
              <a:rPr lang="en-GB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Driving license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325026"/>
            <a:ext cx="2401827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EDUCATION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583" y="4599057"/>
            <a:ext cx="1993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</a:t>
            </a: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– SCHOOL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SCHOOL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SCHOOL</a:t>
            </a:r>
            <a:endParaRPr lang="en-GB" sz="1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" y="6194082"/>
            <a:ext cx="2401826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SKILLS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8536240"/>
            <a:ext cx="2401827" cy="246221"/>
          </a:xfrm>
          <a:prstGeom prst="rect">
            <a:avLst/>
          </a:prstGeom>
          <a:solidFill>
            <a:srgbClr val="7FB2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LANGUAGES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098" y="6434396"/>
            <a:ext cx="1993396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Personal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Serious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Organized</a:t>
            </a:r>
          </a:p>
          <a:p>
            <a:r>
              <a:rPr lang="sv-SE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Leader</a:t>
            </a:r>
            <a:endParaRPr lang="sv-SE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Creative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Innovator</a:t>
            </a:r>
          </a:p>
          <a:p>
            <a:pPr>
              <a:spcBef>
                <a:spcPts val="10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Professional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Word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Excel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Sales</a:t>
            </a:r>
            <a:endParaRPr lang="sv-SE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Accounting</a:t>
            </a:r>
          </a:p>
          <a:p>
            <a:r>
              <a:rPr lang="sv-S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Management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7212" y="8866468"/>
            <a:ext cx="199339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French</a:t>
            </a:r>
          </a:p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Spanish</a:t>
            </a:r>
          </a:p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Italian</a:t>
            </a:r>
          </a:p>
          <a:p>
            <a:pPr>
              <a:spcBef>
                <a:spcPts val="500"/>
              </a:spcBef>
            </a:pPr>
            <a:r>
              <a:rPr lang="sv-S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German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22783" y="1802921"/>
            <a:ext cx="4435217" cy="246221"/>
          </a:xfrm>
          <a:prstGeom prst="rect">
            <a:avLst/>
          </a:prstGeom>
          <a:solidFill>
            <a:srgbClr val="4597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PERSONAL INFORMATION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76632" y="2027675"/>
            <a:ext cx="39065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fr-F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mi ante vitae ex.  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22783" y="4325026"/>
            <a:ext cx="4435217" cy="246221"/>
          </a:xfrm>
          <a:prstGeom prst="rect">
            <a:avLst/>
          </a:prstGeom>
          <a:solidFill>
            <a:srgbClr val="4597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WORK EXPERIENCE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6632" y="4554607"/>
            <a:ext cx="3906564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POSITION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POSITION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2012 – 2013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POSITION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2013 - 2015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POSITION</a:t>
            </a:r>
          </a:p>
          <a:p>
            <a:pPr algn="just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2015 - PRESENT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71860" y="668955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71861" y="683981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63519" y="6992165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163518" y="714452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163518" y="7290910"/>
            <a:ext cx="971633" cy="66907"/>
          </a:xfrm>
          <a:prstGeom prst="rect">
            <a:avLst/>
          </a:prstGeom>
          <a:solidFill>
            <a:srgbClr val="459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158975" y="772477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58976" y="787503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50634" y="8027393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50633" y="817974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50633" y="8326138"/>
            <a:ext cx="971633" cy="66907"/>
          </a:xfrm>
          <a:prstGeom prst="rect">
            <a:avLst/>
          </a:prstGeom>
          <a:solidFill>
            <a:srgbClr val="5E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71859" y="6840453"/>
            <a:ext cx="771241" cy="66264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58975" y="6992686"/>
            <a:ext cx="695225" cy="68481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58975" y="7145163"/>
            <a:ext cx="771241" cy="66264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64302" y="7290910"/>
            <a:ext cx="912179" cy="65988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72005" y="6688607"/>
            <a:ext cx="695225" cy="68481"/>
          </a:xfrm>
          <a:prstGeom prst="rect">
            <a:avLst/>
          </a:prstGeom>
          <a:pattFill prst="dkUpDiag">
            <a:fgClr>
              <a:srgbClr val="4597A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53646" y="7876129"/>
            <a:ext cx="771241" cy="66264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40762" y="8028362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140762" y="8180839"/>
            <a:ext cx="771241" cy="66264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146089" y="8326586"/>
            <a:ext cx="912179" cy="65988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53792" y="7724283"/>
            <a:ext cx="695225" cy="68481"/>
          </a:xfrm>
          <a:prstGeom prst="rect">
            <a:avLst/>
          </a:prstGeom>
          <a:pattFill prst="dkUpDiag">
            <a:fgClr>
              <a:srgbClr val="5E996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1076763" y="8914608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1274567" y="8916862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1475367" y="8919116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1680850" y="8919116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1902916" y="8919116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1076763" y="9144774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1274567" y="9147028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1475367" y="9149282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1680850" y="9149282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1902916" y="9149282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1076763" y="9374940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1274567" y="9377194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1475367" y="9379448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1680850" y="9379448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902916" y="9379448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1076863" y="9587443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1274667" y="9589697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1475467" y="9591951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1680950" y="9591951"/>
            <a:ext cx="146050" cy="146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1903016" y="9591951"/>
            <a:ext cx="146050" cy="1460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8" r="20623"/>
          <a:stretch/>
        </p:blipFill>
        <p:spPr>
          <a:xfrm>
            <a:off x="405606" y="154190"/>
            <a:ext cx="1506397" cy="1535291"/>
          </a:xfrm>
          <a:prstGeom prst="ellipse">
            <a:avLst/>
          </a:prstGeom>
          <a:ln>
            <a:solidFill>
              <a:srgbClr val="00B0F0"/>
            </a:solidFill>
          </a:ln>
        </p:spPr>
      </p:pic>
      <p:cxnSp>
        <p:nvCxnSpPr>
          <p:cNvPr id="21" name="Connecteur droit 20"/>
          <p:cNvCxnSpPr/>
          <p:nvPr/>
        </p:nvCxnSpPr>
        <p:spPr>
          <a:xfrm>
            <a:off x="2407793" y="2064132"/>
            <a:ext cx="0" cy="220281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2419658" y="4636992"/>
            <a:ext cx="0" cy="526900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8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697</TotalTime>
  <Words>326</Words>
  <Application>Microsoft Office PowerPoint</Application>
  <PresentationFormat>A4 (210 x 297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80</cp:revision>
  <dcterms:created xsi:type="dcterms:W3CDTF">2016-06-13T19:57:38Z</dcterms:created>
  <dcterms:modified xsi:type="dcterms:W3CDTF">2019-01-04T11:17:37Z</dcterms:modified>
</cp:coreProperties>
</file>