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8"/>
    <a:srgbClr val="DC234D"/>
    <a:srgbClr val="90235A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8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6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élogramme 26"/>
          <p:cNvSpPr/>
          <p:nvPr/>
        </p:nvSpPr>
        <p:spPr>
          <a:xfrm>
            <a:off x="312050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arallélogramme 27"/>
          <p:cNvSpPr/>
          <p:nvPr/>
        </p:nvSpPr>
        <p:spPr>
          <a:xfrm>
            <a:off x="4109254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arallélogramme 28"/>
          <p:cNvSpPr/>
          <p:nvPr/>
        </p:nvSpPr>
        <p:spPr>
          <a:xfrm>
            <a:off x="5032896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arallélogramme 4"/>
          <p:cNvSpPr/>
          <p:nvPr/>
        </p:nvSpPr>
        <p:spPr>
          <a:xfrm>
            <a:off x="219594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052025" y="345121"/>
            <a:ext cx="511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Apple Chancery" charset="0"/>
                <a:ea typeface="Apple Chancery" charset="0"/>
                <a:cs typeface="Apple Chancery" charset="0"/>
              </a:rPr>
              <a:t>Ready</a:t>
            </a:r>
            <a:r>
              <a:rPr lang="fr-FR" sz="2800" dirty="0" smtClean="0">
                <a:latin typeface="Apple Chancery" charset="0"/>
                <a:ea typeface="Apple Chancery" charset="0"/>
                <a:cs typeface="Apple Chancery" charset="0"/>
              </a:rPr>
              <a:t>-to-wear </a:t>
            </a:r>
            <a:r>
              <a:rPr lang="fr-FR" sz="2800" dirty="0" err="1" smtClean="0">
                <a:latin typeface="Apple Chancery" charset="0"/>
                <a:ea typeface="Apple Chancery" charset="0"/>
                <a:cs typeface="Apple Chancery" charset="0"/>
              </a:rPr>
              <a:t>s</a:t>
            </a:r>
            <a:r>
              <a:rPr lang="fr-FR" sz="2800" dirty="0" err="1" smtClean="0">
                <a:latin typeface="Apple Chancery" charset="0"/>
                <a:ea typeface="Apple Chancery" charset="0"/>
                <a:cs typeface="Apple Chancery" charset="0"/>
              </a:rPr>
              <a:t>aleslady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06666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b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10435"/>
              </p:ext>
            </p:extLst>
          </p:nvPr>
        </p:nvGraphicFramePr>
        <p:xfrm>
          <a:off x="1921397" y="7025083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2489"/>
              </p:ext>
            </p:extLst>
          </p:nvPr>
        </p:nvGraphicFramePr>
        <p:xfrm>
          <a:off x="111162" y="4313681"/>
          <a:ext cx="1572521" cy="142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ADDITIONAL</a:t>
                      </a:r>
                      <a:r>
                        <a:rPr lang="fr-FR" sz="14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66784"/>
              </p:ext>
            </p:extLst>
          </p:nvPr>
        </p:nvGraphicFramePr>
        <p:xfrm>
          <a:off x="5078840" y="1144456"/>
          <a:ext cx="157252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5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Address: 12 Street               Name, New York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Mobile: 000 222 444</a:t>
                      </a:r>
                    </a:p>
                    <a:p>
                      <a:pPr algn="l"/>
                      <a:r>
                        <a:rPr lang="en-US" sz="11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7" y="7520333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6" y="7647335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8" y="7411473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1" y="8883714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1" y="9144973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5" y="9406232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4" y="8790571"/>
            <a:ext cx="697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Creative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4" y="9049691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Communication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9" y="9309496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Serious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02297"/>
              </p:ext>
            </p:extLst>
          </p:nvPr>
        </p:nvGraphicFramePr>
        <p:xfrm>
          <a:off x="111162" y="7006996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PERSONALITY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 descr="punksafetypin_set17_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" y="54796"/>
            <a:ext cx="1612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8387" y="53657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 descr="Capture d’écran 2012-10-29 à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9" y="5902981"/>
            <a:ext cx="1016831" cy="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195949" y="2135676"/>
            <a:ext cx="4662051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548"/>
          <a:stretch/>
        </p:blipFill>
        <p:spPr>
          <a:xfrm>
            <a:off x="2889889" y="1057451"/>
            <a:ext cx="1196393" cy="1203512"/>
          </a:xfrm>
          <a:prstGeom prst="ellipse">
            <a:avLst/>
          </a:prstGeom>
          <a:ln>
            <a:solidFill>
              <a:srgbClr val="DC234D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144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89</cp:revision>
  <dcterms:created xsi:type="dcterms:W3CDTF">2016-07-14T19:39:12Z</dcterms:created>
  <dcterms:modified xsi:type="dcterms:W3CDTF">2019-01-07T23:06:57Z</dcterms:modified>
</cp:coreProperties>
</file>