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EFECD7"/>
    <a:srgbClr val="90235A"/>
    <a:srgbClr val="DC234D"/>
    <a:srgbClr val="FFC0C8"/>
    <a:srgbClr val="C2D398"/>
    <a:srgbClr val="575757"/>
    <a:srgbClr val="8EB2D7"/>
    <a:srgbClr val="AC8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5"/>
    <p:restoredTop sz="94586"/>
  </p:normalViewPr>
  <p:slideViewPr>
    <p:cSldViewPr snapToGrid="0" snapToObjects="1">
      <p:cViewPr>
        <p:scale>
          <a:sx n="93" d="100"/>
          <a:sy n="93" d="100"/>
        </p:scale>
        <p:origin x="1728" y="-2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élogramme 18"/>
          <p:cNvSpPr/>
          <p:nvPr/>
        </p:nvSpPr>
        <p:spPr>
          <a:xfrm>
            <a:off x="0" y="171322"/>
            <a:ext cx="2322576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arallélogramme 34"/>
          <p:cNvSpPr/>
          <p:nvPr/>
        </p:nvSpPr>
        <p:spPr>
          <a:xfrm>
            <a:off x="2322576" y="171322"/>
            <a:ext cx="2322576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Parallélogramme 35"/>
          <p:cNvSpPr/>
          <p:nvPr/>
        </p:nvSpPr>
        <p:spPr>
          <a:xfrm>
            <a:off x="4645152" y="171322"/>
            <a:ext cx="2212848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446520" y="171322"/>
            <a:ext cx="411480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0" y="171322"/>
            <a:ext cx="411480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Parallélogramme 38"/>
          <p:cNvSpPr/>
          <p:nvPr/>
        </p:nvSpPr>
        <p:spPr>
          <a:xfrm>
            <a:off x="0" y="9211056"/>
            <a:ext cx="1783080" cy="694944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0" y="9211056"/>
            <a:ext cx="411480" cy="694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001392"/>
              </p:ext>
            </p:extLst>
          </p:nvPr>
        </p:nvGraphicFramePr>
        <p:xfrm>
          <a:off x="205740" y="870284"/>
          <a:ext cx="6423660" cy="8298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98"/>
                <a:gridCol w="3352094"/>
                <a:gridCol w="22458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4"/>
                          </a:solidFill>
                        </a:rPr>
                        <a:t>EDUCATION</a:t>
                      </a:r>
                      <a:endParaRPr lang="fr-FR" sz="14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>
                          <a:solidFill>
                            <a:schemeClr val="accent4"/>
                          </a:solidFill>
                        </a:rPr>
                        <a:t>CONTACT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endParaRPr lang="fr-FR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12 Street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Name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New York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USA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endParaRPr lang="fr-FR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Mobile: 000 222 444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Phone: 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000 111 333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Email: name@mail.com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WORK EXPERIENCE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LANGUAGES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– City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FR: </a:t>
                      </a:r>
                      <a:r>
                        <a:rPr lang="fr-FR" sz="13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35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written</a:t>
                      </a:r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SP: </a:t>
                      </a:r>
                      <a:r>
                        <a:rPr lang="fr-FR" sz="13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35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written</a:t>
                      </a:r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GE: </a:t>
                      </a:r>
                      <a:r>
                        <a:rPr lang="fr-FR" sz="13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35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written</a:t>
                      </a:r>
                      <a:endParaRPr lang="fr-FR" sz="13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EN: </a:t>
                      </a:r>
                      <a:r>
                        <a:rPr lang="fr-FR" sz="13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Native </a:t>
                      </a:r>
                      <a:r>
                        <a:rPr lang="fr-FR" sz="135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</a:t>
                      </a:r>
                      <a:endParaRPr lang="fr-FR" sz="13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– City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COMPUTING SKILLS</a:t>
                      </a:r>
                      <a:endParaRPr lang="fr-FR" sz="1400" dirty="0" smtClean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Word: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Excel: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PowerPoint: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– City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PERSONALITY</a:t>
                      </a:r>
                      <a:endParaRPr lang="fr-FR" sz="1400" dirty="0" smtClean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Curious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Efficient: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Punctual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– City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ADDITIONAL INFO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068" y="875068"/>
            <a:ext cx="321259" cy="26771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017" y="2996674"/>
            <a:ext cx="281734" cy="289560"/>
          </a:xfrm>
          <a:prstGeom prst="rect">
            <a:avLst/>
          </a:prstGeom>
        </p:spPr>
      </p:pic>
      <p:pic>
        <p:nvPicPr>
          <p:cNvPr id="256" name="Image 2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957" y="4544567"/>
            <a:ext cx="289300" cy="212153"/>
          </a:xfrm>
          <a:prstGeom prst="rect">
            <a:avLst/>
          </a:prstGeom>
        </p:spPr>
      </p:pic>
      <p:pic>
        <p:nvPicPr>
          <p:cNvPr id="257" name="Image 2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05" y="3026649"/>
            <a:ext cx="369026" cy="229616"/>
          </a:xfrm>
          <a:prstGeom prst="rect">
            <a:avLst/>
          </a:prstGeom>
        </p:spPr>
      </p:pic>
      <p:pic>
        <p:nvPicPr>
          <p:cNvPr id="258" name="Image 25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021" y="863476"/>
            <a:ext cx="317109" cy="274828"/>
          </a:xfrm>
          <a:prstGeom prst="rect">
            <a:avLst/>
          </a:prstGeom>
        </p:spPr>
      </p:pic>
      <p:pic>
        <p:nvPicPr>
          <p:cNvPr id="259" name="Image 2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197" y="5791993"/>
            <a:ext cx="275675" cy="225552"/>
          </a:xfrm>
          <a:prstGeom prst="rect">
            <a:avLst/>
          </a:prstGeom>
        </p:spPr>
      </p:pic>
      <p:pic>
        <p:nvPicPr>
          <p:cNvPr id="260" name="Image 25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052" y="8442890"/>
            <a:ext cx="308936" cy="240284"/>
          </a:xfrm>
          <a:prstGeom prst="rect">
            <a:avLst/>
          </a:prstGeom>
        </p:spPr>
      </p:pic>
      <p:sp>
        <p:nvSpPr>
          <p:cNvPr id="261" name="ZoneTexte 260"/>
          <p:cNvSpPr txBox="1"/>
          <p:nvPr/>
        </p:nvSpPr>
        <p:spPr>
          <a:xfrm>
            <a:off x="2528295" y="9266140"/>
            <a:ext cx="1779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chemeClr val="accent2"/>
                </a:solidFill>
              </a:rPr>
              <a:t>JOB TITLE</a:t>
            </a:r>
            <a:endParaRPr lang="fr-FR" sz="3200" i="1" dirty="0">
              <a:solidFill>
                <a:schemeClr val="accent2"/>
              </a:solidFill>
            </a:endParaRPr>
          </a:p>
        </p:txBody>
      </p:sp>
      <p:sp>
        <p:nvSpPr>
          <p:cNvPr id="50" name="Parallélogramme 49"/>
          <p:cNvSpPr/>
          <p:nvPr/>
        </p:nvSpPr>
        <p:spPr>
          <a:xfrm>
            <a:off x="4983480" y="9211056"/>
            <a:ext cx="1874520" cy="694944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582026" y="9211056"/>
            <a:ext cx="275974" cy="694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2" name="Image 26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14" r="12471"/>
          <a:stretch/>
        </p:blipFill>
        <p:spPr>
          <a:xfrm>
            <a:off x="5156167" y="7286556"/>
            <a:ext cx="1424811" cy="1924500"/>
          </a:xfrm>
          <a:prstGeom prst="parallelogram">
            <a:avLst/>
          </a:prstGeom>
        </p:spPr>
      </p:pic>
      <p:cxnSp>
        <p:nvCxnSpPr>
          <p:cNvPr id="265" name="Connecteur droit 264"/>
          <p:cNvCxnSpPr/>
          <p:nvPr/>
        </p:nvCxnSpPr>
        <p:spPr>
          <a:xfrm>
            <a:off x="0" y="2962656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</TotalTime>
  <Words>290</Words>
  <Application>Microsoft Office PowerPoint</Application>
  <PresentationFormat>A4 (210 x 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98</cp:revision>
  <dcterms:created xsi:type="dcterms:W3CDTF">2016-07-14T19:39:12Z</dcterms:created>
  <dcterms:modified xsi:type="dcterms:W3CDTF">2019-01-07T16:57:20Z</dcterms:modified>
</cp:coreProperties>
</file>