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6858000" cy="9906000" type="A4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0235A"/>
    <a:srgbClr val="DC234D"/>
    <a:srgbClr val="FFC0C8"/>
    <a:srgbClr val="C2D398"/>
    <a:srgbClr val="575757"/>
    <a:srgbClr val="8EB2D7"/>
    <a:srgbClr val="E9F5FE"/>
    <a:srgbClr val="AC8249"/>
    <a:srgbClr val="EFEC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400"/>
    <p:restoredTop sz="94586"/>
  </p:normalViewPr>
  <p:slideViewPr>
    <p:cSldViewPr snapToGrid="0" snapToObjects="1">
      <p:cViewPr>
        <p:scale>
          <a:sx n="100" d="100"/>
          <a:sy n="100" d="100"/>
        </p:scale>
        <p:origin x="153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63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52462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6100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142223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628886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9215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368632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94589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570049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1426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01829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3B38A05-D9B2-104B-A6B2-7D8FDA8E02D1}" type="datetimeFigureOut">
              <a:rPr lang="fr-FR" smtClean="0"/>
              <a:t>03/01/2019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035609-9528-8248-B371-62417466C791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58067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" name="Image 24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6" r="24727"/>
          <a:stretch/>
        </p:blipFill>
        <p:spPr>
          <a:xfrm>
            <a:off x="4421528" y="340201"/>
            <a:ext cx="1944548" cy="1948369"/>
          </a:xfrm>
          <a:prstGeom prst="teardrop">
            <a:avLst/>
          </a:prstGeom>
          <a:solidFill>
            <a:schemeClr val="tx1"/>
          </a:solidFill>
          <a:ln>
            <a:noFill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</p:pic>
      <p:graphicFrame>
        <p:nvGraphicFramePr>
          <p:cNvPr id="274" name="Tableau 27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998829274"/>
              </p:ext>
            </p:extLst>
          </p:nvPr>
        </p:nvGraphicFramePr>
        <p:xfrm>
          <a:off x="2131881" y="2504707"/>
          <a:ext cx="4519481" cy="40233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2752"/>
                <a:gridCol w="3856729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WORK EXPERIENCE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200" b="0" i="1" dirty="0" smtClean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2015-Present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City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2015-Present</a:t>
                      </a:r>
                    </a:p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City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2015-Present</a:t>
                      </a:r>
                    </a:p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City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pPr marL="0" marR="0" lvl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/>
                        <a:t>2015-Present</a:t>
                      </a:r>
                    </a:p>
                    <a:p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Position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Company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Name</a:t>
                      </a:r>
                      <a:r>
                        <a:rPr lang="fr-FR" sz="1100" b="1" kern="120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– City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/>
                      </a:r>
                      <a:b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</a:b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augue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id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velit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luctus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maximus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Interdum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et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malesuada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fames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ac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ante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primis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in </a:t>
                      </a:r>
                      <a:r>
                        <a:rPr lang="fr-FR" sz="1100" b="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faucibus</a:t>
                      </a:r>
                      <a:r>
                        <a:rPr lang="fr-FR" sz="1100" b="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8" name="Image 2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659" y="6686105"/>
            <a:ext cx="355600" cy="368300"/>
          </a:xfrm>
          <a:prstGeom prst="rect">
            <a:avLst/>
          </a:prstGeom>
        </p:spPr>
      </p:pic>
      <p:graphicFrame>
        <p:nvGraphicFramePr>
          <p:cNvPr id="275" name="Tableau 27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596385715"/>
              </p:ext>
            </p:extLst>
          </p:nvPr>
        </p:nvGraphicFramePr>
        <p:xfrm>
          <a:off x="2131880" y="6686105"/>
          <a:ext cx="4522871" cy="20878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58770"/>
                <a:gridCol w="3864101"/>
              </a:tblGrid>
              <a:tr h="0">
                <a:tc gridSpan="2"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EDUCATION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dirty="0" smtClean="0"/>
                        <a:t>2012</a:t>
                      </a:r>
                      <a:endParaRPr lang="fr-FR" sz="1100" dirty="0"/>
                    </a:p>
                  </a:txBody>
                  <a:tcPr>
                    <a:lnL w="12700" cmpd="sng">
                      <a:noFill/>
                    </a:lnL>
                    <a:lnR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Degree</a:t>
                      </a:r>
                      <a:r>
                        <a:rPr lang="fr-FR" sz="1100" b="1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– </a:t>
                      </a:r>
                      <a:r>
                        <a:rPr lang="fr-FR" sz="1100" b="1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School</a:t>
                      </a:r>
                      <a:endParaRPr lang="fr-FR" sz="1100" b="1" kern="120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ap="flat" cmpd="sng" algn="ctr">
                      <a:noFill/>
                      <a:prstDash val="sysDot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29" name="Image 2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270" y="2504707"/>
            <a:ext cx="355600" cy="342900"/>
          </a:xfrm>
          <a:prstGeom prst="rect">
            <a:avLst/>
          </a:prstGeom>
        </p:spPr>
      </p:pic>
      <p:graphicFrame>
        <p:nvGraphicFramePr>
          <p:cNvPr id="276" name="Tableau 27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1394058"/>
              </p:ext>
            </p:extLst>
          </p:nvPr>
        </p:nvGraphicFramePr>
        <p:xfrm>
          <a:off x="2063259" y="8977887"/>
          <a:ext cx="4588103" cy="75111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588103"/>
              </a:tblGrid>
              <a:tr h="324397">
                <a:tc>
                  <a:txBody>
                    <a:bodyPr/>
                    <a:lstStyle/>
                    <a:p>
                      <a:pPr marL="0" marR="0" indent="0" algn="l" defTabSz="6858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ADDITIONAL</a:t>
                      </a:r>
                      <a:r>
                        <a:rPr lang="fr-FR" sz="1400" b="0" i="0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 </a:t>
                      </a:r>
                      <a:r>
                        <a:rPr lang="fr-FR" sz="1400" b="0" i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</a:rPr>
                        <a:t>INFO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0">
                <a:tc>
                  <a:txBody>
                    <a:bodyPr/>
                    <a:lstStyle/>
                    <a:p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Lorem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ipsum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dolor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amet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,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consectetur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adipiscing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elit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Morbi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tristique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sapien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nec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nulla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rutrum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fr-FR" sz="1100" kern="120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imperdiet</a:t>
                      </a:r>
                      <a:r>
                        <a:rPr lang="fr-FR" sz="1100" kern="120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. 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</a:tbl>
          </a:graphicData>
        </a:graphic>
      </p:graphicFrame>
      <p:pic>
        <p:nvPicPr>
          <p:cNvPr id="30" name="Image 29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07659" y="8977887"/>
            <a:ext cx="355600" cy="330200"/>
          </a:xfrm>
          <a:prstGeom prst="rect">
            <a:avLst/>
          </a:prstGeom>
        </p:spPr>
      </p:pic>
      <p:sp>
        <p:nvSpPr>
          <p:cNvPr id="277" name="ZoneTexte 276"/>
          <p:cNvSpPr txBox="1"/>
          <p:nvPr/>
        </p:nvSpPr>
        <p:spPr>
          <a:xfrm>
            <a:off x="2519294" y="959781"/>
            <a:ext cx="12458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i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pple Chancery" charset="0"/>
                <a:ea typeface="Apple Chancery" charset="0"/>
                <a:cs typeface="Apple Chancery" charset="0"/>
              </a:rPr>
              <a:t>Job </a:t>
            </a:r>
            <a:r>
              <a:rPr lang="fr-FR" sz="2400" i="1" dirty="0" err="1" smtClean="0">
                <a:solidFill>
                  <a:schemeClr val="tx1">
                    <a:lumMod val="50000"/>
                    <a:lumOff val="50000"/>
                  </a:schemeClr>
                </a:solidFill>
                <a:latin typeface="Apple Chancery" charset="0"/>
                <a:ea typeface="Apple Chancery" charset="0"/>
                <a:cs typeface="Apple Chancery" charset="0"/>
              </a:rPr>
              <a:t>title</a:t>
            </a:r>
            <a:endParaRPr lang="fr-FR" sz="2400" i="1" dirty="0">
              <a:solidFill>
                <a:schemeClr val="tx1">
                  <a:lumMod val="50000"/>
                  <a:lumOff val="50000"/>
                </a:schemeClr>
              </a:solidFill>
              <a:latin typeface="Apple Chancery" charset="0"/>
              <a:ea typeface="Apple Chancery" charset="0"/>
              <a:cs typeface="Apple Chancery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203758" y="1790778"/>
            <a:ext cx="1243077" cy="811522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graphicFrame>
        <p:nvGraphicFramePr>
          <p:cNvPr id="14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59136732"/>
              </p:ext>
            </p:extLst>
          </p:nvPr>
        </p:nvGraphicFramePr>
        <p:xfrm>
          <a:off x="199400" y="509874"/>
          <a:ext cx="2078389" cy="1234440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2078389"/>
              </a:tblGrid>
              <a:tr h="0">
                <a:tc>
                  <a:txBody>
                    <a:bodyPr/>
                    <a:lstStyle/>
                    <a:p>
                      <a:pPr algn="l"/>
                      <a:endParaRPr lang="fr-FR" sz="14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Address: 12 Street Name,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                New York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Mobile: 000 222 444</a:t>
                      </a:r>
                    </a:p>
                    <a:p>
                      <a:pPr algn="l"/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Phone: </a:t>
                      </a:r>
                      <a:r>
                        <a:rPr lang="en-US" sz="1100" kern="120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000 111 333 </a:t>
                      </a:r>
                    </a:p>
                    <a:p>
                      <a:pPr algn="l"/>
                      <a:r>
                        <a:rPr lang="en-US" sz="11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Email: name@mail.com</a:t>
                      </a:r>
                    </a:p>
                  </a:txBody>
                  <a:tcPr>
                    <a:lnT w="9525" cap="flat" cmpd="sng" algn="ctr">
                      <a:solidFill>
                        <a:schemeClr val="tx1">
                          <a:lumMod val="50000"/>
                          <a:lumOff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</a:tr>
            </a:tbl>
          </a:graphicData>
        </a:graphic>
      </p:graphicFrame>
      <p:sp>
        <p:nvSpPr>
          <p:cNvPr id="15" name="ZoneTexte 14"/>
          <p:cNvSpPr txBox="1"/>
          <p:nvPr/>
        </p:nvSpPr>
        <p:spPr>
          <a:xfrm>
            <a:off x="199401" y="381566"/>
            <a:ext cx="207838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smtClean="0"/>
              <a:t>Alexandre DUMONT</a:t>
            </a:r>
            <a:endParaRPr lang="fr-FR" dirty="0"/>
          </a:p>
        </p:txBody>
      </p:sp>
      <p:sp>
        <p:nvSpPr>
          <p:cNvPr id="16" name="Rectangle 15"/>
          <p:cNvSpPr/>
          <p:nvPr/>
        </p:nvSpPr>
        <p:spPr>
          <a:xfrm>
            <a:off x="182279" y="0"/>
            <a:ext cx="1243077" cy="335102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79962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297</TotalTime>
  <Words>143</Words>
  <Application>Microsoft Office PowerPoint</Application>
  <PresentationFormat>A4 (210 x 297 mm)</PresentationFormat>
  <Paragraphs>28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6" baseType="lpstr">
      <vt:lpstr>Apple Chancery</vt:lpstr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85</cp:revision>
  <dcterms:created xsi:type="dcterms:W3CDTF">2016-07-14T19:39:12Z</dcterms:created>
  <dcterms:modified xsi:type="dcterms:W3CDTF">2019-01-03T21:19:46Z</dcterms:modified>
</cp:coreProperties>
</file>