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78"/>
    <p:restoredTop sz="94586"/>
  </p:normalViewPr>
  <p:slideViewPr>
    <p:cSldViewPr snapToGrid="0" snapToObjects="1">
      <p:cViewPr>
        <p:scale>
          <a:sx n="80" d="100"/>
          <a:sy n="80" d="100"/>
        </p:scale>
        <p:origin x="1992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554480"/>
            <a:ext cx="548640" cy="5486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11200"/>
            <a:ext cx="6858000" cy="955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0" y="467360"/>
            <a:ext cx="538038" cy="589280"/>
          </a:xfrm>
          <a:prstGeom prst="rect">
            <a:avLst/>
          </a:prstGeom>
        </p:spPr>
      </p:pic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37877"/>
              </p:ext>
            </p:extLst>
          </p:nvPr>
        </p:nvGraphicFramePr>
        <p:xfrm>
          <a:off x="447289" y="822960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12 Street Name, New York </a:t>
                      </a:r>
                      <a:endParaRPr lang="fr-F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Phone: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Email: name@mail.com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375368" y="126425"/>
            <a:ext cx="2997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Pierre GENEVENI</a:t>
            </a:r>
            <a:endParaRPr lang="fr-FR" sz="3200" dirty="0"/>
          </a:p>
        </p:txBody>
      </p:sp>
      <p:sp>
        <p:nvSpPr>
          <p:cNvPr id="43" name="ZoneTexte 42"/>
          <p:cNvSpPr txBox="1"/>
          <p:nvPr/>
        </p:nvSpPr>
        <p:spPr>
          <a:xfrm>
            <a:off x="3129280" y="1004054"/>
            <a:ext cx="27818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Job </a:t>
            </a:r>
            <a:r>
              <a:rPr lang="fr-FR" dirty="0" err="1" smtClean="0"/>
              <a:t>title</a:t>
            </a:r>
            <a:endParaRPr lang="fr-FR" dirty="0"/>
          </a:p>
        </p:txBody>
      </p:sp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77539"/>
              </p:ext>
            </p:extLst>
          </p:nvPr>
        </p:nvGraphicFramePr>
        <p:xfrm>
          <a:off x="1720090" y="1722120"/>
          <a:ext cx="495966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668"/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71114"/>
              </p:ext>
            </p:extLst>
          </p:nvPr>
        </p:nvGraphicFramePr>
        <p:xfrm>
          <a:off x="658726" y="2754659"/>
          <a:ext cx="588431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43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8" y="2795299"/>
            <a:ext cx="275781" cy="245139"/>
          </a:xfrm>
          <a:prstGeom prst="rect">
            <a:avLst/>
          </a:prstGeom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95039"/>
              </p:ext>
            </p:extLst>
          </p:nvPr>
        </p:nvGraphicFramePr>
        <p:xfrm>
          <a:off x="658726" y="4716838"/>
          <a:ext cx="588431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43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COMPANY NAME | POSITION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COMPANY NAME | POSITION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COMPANY NAME | POSITION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8" y="4765040"/>
            <a:ext cx="419666" cy="225376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3801474" y="7675026"/>
            <a:ext cx="2769495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COMPUTING SKILLS</a:t>
            </a:r>
            <a:endParaRPr lang="fr-FR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5510211" y="82521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666661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19061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968436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122524" y="82521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270211" y="824605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424299" y="824908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514924" y="86077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671374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823774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973149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127237" y="86077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274924" y="860165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429012" y="860468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510211" y="899505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666661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819061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68436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22524" y="899505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270211" y="898900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424299" y="899203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8" name="Tableau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070709"/>
              </p:ext>
            </p:extLst>
          </p:nvPr>
        </p:nvGraphicFramePr>
        <p:xfrm>
          <a:off x="4280785" y="8106574"/>
          <a:ext cx="2292617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617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/ PHP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 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C++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 / MYSQL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9" name="Tableau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37242"/>
              </p:ext>
            </p:extLst>
          </p:nvPr>
        </p:nvGraphicFramePr>
        <p:xfrm>
          <a:off x="658726" y="8106574"/>
          <a:ext cx="383734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0" name="ZoneTexte 99"/>
          <p:cNvSpPr txBox="1"/>
          <p:nvPr/>
        </p:nvSpPr>
        <p:spPr>
          <a:xfrm>
            <a:off x="658726" y="7684857"/>
            <a:ext cx="2234651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PROFESSIONAL SKILLS</a:t>
            </a:r>
            <a:endParaRPr lang="fr-FR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2433803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586203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735578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889666" y="826242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3037353" y="825637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3191441" y="825940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438516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590916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740291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2894379" y="861802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3042066" y="861197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3196154" y="861500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2433803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2586203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2735578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2889666" y="900537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3037353" y="899932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3191441" y="900235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34" y="7675025"/>
            <a:ext cx="244344" cy="307777"/>
          </a:xfrm>
          <a:prstGeom prst="rect">
            <a:avLst/>
          </a:prstGeom>
        </p:spPr>
      </p:pic>
      <p:sp>
        <p:nvSpPr>
          <p:cNvPr id="120" name="Rectangle 119"/>
          <p:cNvSpPr/>
          <p:nvPr/>
        </p:nvSpPr>
        <p:spPr>
          <a:xfrm>
            <a:off x="0" y="9520090"/>
            <a:ext cx="6858000" cy="3859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0" y="7399186"/>
            <a:ext cx="6858000" cy="147209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0" y="4427259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0" y="2437217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0" y="-10973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279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68</cp:revision>
  <dcterms:created xsi:type="dcterms:W3CDTF">2016-07-14T19:39:12Z</dcterms:created>
  <dcterms:modified xsi:type="dcterms:W3CDTF">2019-01-04T21:21:58Z</dcterms:modified>
</cp:coreProperties>
</file>