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398"/>
    <a:srgbClr val="575757"/>
    <a:srgbClr val="DC234D"/>
    <a:srgbClr val="FFC0C8"/>
    <a:srgbClr val="90235A"/>
    <a:srgbClr val="8EB2D7"/>
    <a:srgbClr val="E9F5FE"/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78"/>
    <p:restoredTop sz="94586"/>
  </p:normalViewPr>
  <p:slideViewPr>
    <p:cSldViewPr snapToGrid="0" snapToObjects="1">
      <p:cViewPr>
        <p:scale>
          <a:sx n="80" d="100"/>
          <a:sy n="80" d="100"/>
        </p:scale>
        <p:origin x="1992" y="-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1554480"/>
            <a:ext cx="548640" cy="5486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11200"/>
            <a:ext cx="6858000" cy="955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720" y="467360"/>
            <a:ext cx="538038" cy="589280"/>
          </a:xfrm>
          <a:prstGeom prst="rect">
            <a:avLst/>
          </a:prstGeom>
        </p:spPr>
      </p:pic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37877"/>
              </p:ext>
            </p:extLst>
          </p:nvPr>
        </p:nvGraphicFramePr>
        <p:xfrm>
          <a:off x="447289" y="822960"/>
          <a:ext cx="2925503" cy="731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25503"/>
              </a:tblGrid>
              <a:tr h="22671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err="1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12 Street Name, New York </a:t>
                      </a:r>
                      <a:endParaRPr lang="fr-F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</a:rPr>
                        <a:t>Phone: 000 111 333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</a:rPr>
                        <a:t>Email: name@mail.com</a:t>
                      </a:r>
                      <a:endParaRPr lang="fr-F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ZoneTexte 38"/>
          <p:cNvSpPr txBox="1"/>
          <p:nvPr/>
        </p:nvSpPr>
        <p:spPr>
          <a:xfrm>
            <a:off x="375368" y="126425"/>
            <a:ext cx="2997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Pierre GENEVENI</a:t>
            </a:r>
            <a:endParaRPr lang="fr-FR" sz="3200" dirty="0"/>
          </a:p>
        </p:txBody>
      </p:sp>
      <p:sp>
        <p:nvSpPr>
          <p:cNvPr id="43" name="ZoneTexte 42"/>
          <p:cNvSpPr txBox="1"/>
          <p:nvPr/>
        </p:nvSpPr>
        <p:spPr>
          <a:xfrm>
            <a:off x="3129280" y="1004054"/>
            <a:ext cx="27818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Job </a:t>
            </a:r>
            <a:r>
              <a:rPr lang="fr-FR" dirty="0" err="1" smtClean="0"/>
              <a:t>title</a:t>
            </a:r>
            <a:endParaRPr lang="fr-FR" dirty="0"/>
          </a:p>
        </p:txBody>
      </p: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977539"/>
              </p:ext>
            </p:extLst>
          </p:nvPr>
        </p:nvGraphicFramePr>
        <p:xfrm>
          <a:off x="1720090" y="1722120"/>
          <a:ext cx="4959668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9668"/>
              </a:tblGrid>
              <a:tr h="73152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Lorem ipsum dolor sit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tristique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nec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maximus.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 </a:t>
                      </a:r>
                      <a:endParaRPr lang="fr-FR" sz="11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8" name="Tableau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71114"/>
              </p:ext>
            </p:extLst>
          </p:nvPr>
        </p:nvGraphicFramePr>
        <p:xfrm>
          <a:off x="658726" y="2754659"/>
          <a:ext cx="5884314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431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 smtClean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EDUCATION </a:t>
                      </a:r>
                      <a:endParaRPr lang="fr-FR" sz="1400" b="1" dirty="0">
                        <a:solidFill>
                          <a:schemeClr val="accent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EDUCATION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</a:t>
                      </a:r>
                      <a:endParaRPr lang="en-GB" sz="1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EDUCATION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</a:t>
                      </a:r>
                      <a:endParaRPr lang="en-GB" sz="1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EDUCATION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.</a:t>
                      </a:r>
                      <a:endParaRPr lang="en-GB" sz="1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38" y="2795299"/>
            <a:ext cx="275781" cy="245139"/>
          </a:xfrm>
          <a:prstGeom prst="rect">
            <a:avLst/>
          </a:prstGeom>
        </p:spPr>
      </p:pic>
      <p:graphicFrame>
        <p:nvGraphicFramePr>
          <p:cNvPr id="59" name="Tableau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95039"/>
              </p:ext>
            </p:extLst>
          </p:nvPr>
        </p:nvGraphicFramePr>
        <p:xfrm>
          <a:off x="658726" y="4716838"/>
          <a:ext cx="5884314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431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WORK</a:t>
                      </a:r>
                      <a:r>
                        <a:rPr lang="fr-FR" sz="1400" b="0" baseline="0" dirty="0" smtClean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400" b="0" dirty="0" smtClean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EXPERIENCE</a:t>
                      </a:r>
                      <a:endParaRPr lang="fr-FR" sz="1400" b="0" dirty="0">
                        <a:solidFill>
                          <a:schemeClr val="accent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COMPANY NAME | POSITION | 2000 – 2003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COMPANY NAME | POSITION | 2000 – 2003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COMPANY NAME | POSITION | 2000 – 2003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58" y="4765040"/>
            <a:ext cx="419666" cy="225376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3801474" y="7675026"/>
            <a:ext cx="2769495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COMPUTING SKILLS</a:t>
            </a:r>
            <a:endParaRPr lang="fr-FR" sz="1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Ellipse 64"/>
          <p:cNvSpPr/>
          <p:nvPr/>
        </p:nvSpPr>
        <p:spPr>
          <a:xfrm>
            <a:off x="5510211" y="8252107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5666661" y="824908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819061" y="824908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968436" y="824908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6122524" y="8252107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270211" y="8246057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6424299" y="8249082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514924" y="8607707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5671374" y="860468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5823774" y="860468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5973149" y="860468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6127237" y="8607707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6274924" y="8601657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6429012" y="8604682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5510211" y="8995057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5666661" y="899203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5819061" y="899203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68436" y="8992032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122524" y="8995057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270211" y="8989007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424299" y="8992032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8" name="Tableau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070709"/>
              </p:ext>
            </p:extLst>
          </p:nvPr>
        </p:nvGraphicFramePr>
        <p:xfrm>
          <a:off x="4280785" y="8106574"/>
          <a:ext cx="2292617" cy="1172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2617"/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HTML / PHP</a:t>
                      </a:r>
                    </a:p>
                  </a:txBody>
                  <a:tcPr anchor="ctr">
                    <a:noFill/>
                  </a:tcPr>
                </a:tc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JAVA 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C++</a:t>
                      </a:r>
                    </a:p>
                  </a:txBody>
                  <a:tcPr anchor="ctr">
                    <a:noFill/>
                  </a:tcPr>
                </a:tc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 / MYSQL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99" name="Tableau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937242"/>
              </p:ext>
            </p:extLst>
          </p:nvPr>
        </p:nvGraphicFramePr>
        <p:xfrm>
          <a:off x="658726" y="8106574"/>
          <a:ext cx="3837340" cy="1172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/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noFill/>
                  </a:tcPr>
                </a:tc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00" name="ZoneTexte 99"/>
          <p:cNvSpPr txBox="1"/>
          <p:nvPr/>
        </p:nvSpPr>
        <p:spPr>
          <a:xfrm>
            <a:off x="658726" y="7684857"/>
            <a:ext cx="2234651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PROFESSIONAL SKILLS</a:t>
            </a:r>
            <a:endParaRPr lang="fr-FR" sz="1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2433803" y="825940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2586203" y="825940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2735578" y="825940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2889666" y="8262429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3037353" y="8256379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3191441" y="825940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2438516" y="861500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2590916" y="861500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2740291" y="861500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2894379" y="8618029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3042066" y="861197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3196154" y="861500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2433803" y="900235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2586203" y="900235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2735578" y="9002354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2889666" y="900537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3037353" y="899932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3191441" y="900235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34" y="7675025"/>
            <a:ext cx="244344" cy="307777"/>
          </a:xfrm>
          <a:prstGeom prst="rect">
            <a:avLst/>
          </a:prstGeom>
        </p:spPr>
      </p:pic>
      <p:sp>
        <p:nvSpPr>
          <p:cNvPr id="120" name="Rectangle 119"/>
          <p:cNvSpPr/>
          <p:nvPr/>
        </p:nvSpPr>
        <p:spPr>
          <a:xfrm>
            <a:off x="0" y="9520090"/>
            <a:ext cx="6858000" cy="3859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Rectangle 120"/>
          <p:cNvSpPr/>
          <p:nvPr/>
        </p:nvSpPr>
        <p:spPr>
          <a:xfrm>
            <a:off x="0" y="7399186"/>
            <a:ext cx="6858000" cy="147209"/>
          </a:xfrm>
          <a:prstGeom prst="rect">
            <a:avLst/>
          </a:prstGeom>
          <a:pattFill prst="wdDnDiag">
            <a:fgClr>
              <a:schemeClr val="accent1">
                <a:lumMod val="20000"/>
                <a:lumOff val="80000"/>
              </a:schemeClr>
            </a:fgClr>
            <a:bgClr>
              <a:prstClr val="white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0" y="4427259"/>
            <a:ext cx="6858000" cy="142421"/>
          </a:xfrm>
          <a:prstGeom prst="rect">
            <a:avLst/>
          </a:prstGeom>
          <a:pattFill prst="wd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 123"/>
          <p:cNvSpPr/>
          <p:nvPr/>
        </p:nvSpPr>
        <p:spPr>
          <a:xfrm>
            <a:off x="0" y="2437217"/>
            <a:ext cx="6858000" cy="142421"/>
          </a:xfrm>
          <a:prstGeom prst="rect">
            <a:avLst/>
          </a:prstGeom>
          <a:pattFill prst="wd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0" y="-10973"/>
            <a:ext cx="6858000" cy="142421"/>
          </a:xfrm>
          <a:prstGeom prst="rect">
            <a:avLst/>
          </a:prstGeom>
          <a:pattFill prst="wd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279</Words>
  <Application>Microsoft Office PowerPoint</Application>
  <PresentationFormat>A4 (210 x 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68</cp:revision>
  <dcterms:created xsi:type="dcterms:W3CDTF">2016-07-14T19:39:12Z</dcterms:created>
  <dcterms:modified xsi:type="dcterms:W3CDTF">2019-01-04T21:21:58Z</dcterms:modified>
</cp:coreProperties>
</file>