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/>
    <p:restoredTop sz="94548"/>
  </p:normalViewPr>
  <p:slideViewPr>
    <p:cSldViewPr snapToGrid="0" snapToObjects="1">
      <p:cViewPr>
        <p:scale>
          <a:sx n="100" d="100"/>
          <a:sy n="100" d="100"/>
        </p:scale>
        <p:origin x="1146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15049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flipV="1">
            <a:off x="1504950" y="304800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76850" y="304800"/>
            <a:ext cx="15811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rot="5400000" flipV="1">
            <a:off x="4695825" y="295275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62652" y="369242"/>
            <a:ext cx="268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Vincent </a:t>
            </a:r>
            <a:r>
              <a:rPr lang="fr-FR" sz="2400" b="1" dirty="0" smtClean="0">
                <a:solidFill>
                  <a:srgbClr val="39BCBB"/>
                </a:solidFill>
              </a:rPr>
              <a:t>DELAPLACE</a:t>
            </a:r>
            <a:endParaRPr lang="fr-FR" sz="2400" b="1" dirty="0">
              <a:solidFill>
                <a:srgbClr val="39BCBB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85787"/>
              </p:ext>
            </p:extLst>
          </p:nvPr>
        </p:nvGraphicFramePr>
        <p:xfrm>
          <a:off x="577756" y="1439378"/>
          <a:ext cx="3365500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470605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 rot="16200000">
            <a:off x="-623727" y="3292970"/>
            <a:ext cx="2033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9BCBB"/>
                </a:solidFill>
              </a:rPr>
              <a:t>WORK EXPERIENCE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78623"/>
              </p:ext>
            </p:extLst>
          </p:nvPr>
        </p:nvGraphicFramePr>
        <p:xfrm>
          <a:off x="577756" y="6752159"/>
          <a:ext cx="3365499" cy="2284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7363"/>
                <a:gridCol w="2458136"/>
              </a:tblGrid>
              <a:tr h="2284226">
                <a:tc>
                  <a:txBody>
                    <a:bodyPr/>
                    <a:lstStyle/>
                    <a:p>
                      <a:pPr algn="r"/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 rot="16200000">
            <a:off x="-255293" y="7432697"/>
            <a:ext cx="129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EDUCATION</a:t>
            </a:r>
            <a:endParaRPr lang="fr-FR" dirty="0">
              <a:solidFill>
                <a:srgbClr val="39BCBB"/>
              </a:solidFill>
            </a:endParaRPr>
          </a:p>
        </p:txBody>
      </p:sp>
      <p:sp>
        <p:nvSpPr>
          <p:cNvPr id="14" name="Овал 1"/>
          <p:cNvSpPr/>
          <p:nvPr/>
        </p:nvSpPr>
        <p:spPr>
          <a:xfrm>
            <a:off x="5226507" y="2830311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071"/>
          <p:cNvSpPr/>
          <p:nvPr/>
        </p:nvSpPr>
        <p:spPr>
          <a:xfrm>
            <a:off x="4033359" y="2731027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078"/>
          <p:cNvSpPr/>
          <p:nvPr/>
        </p:nvSpPr>
        <p:spPr>
          <a:xfrm>
            <a:off x="4062565" y="1781851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085"/>
          <p:cNvSpPr/>
          <p:nvPr/>
        </p:nvSpPr>
        <p:spPr>
          <a:xfrm>
            <a:off x="4868838" y="1713266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092"/>
          <p:cNvSpPr txBox="1"/>
          <p:nvPr/>
        </p:nvSpPr>
        <p:spPr>
          <a:xfrm>
            <a:off x="5233517" y="2276106"/>
            <a:ext cx="995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099"/>
          <p:cNvSpPr txBox="1"/>
          <p:nvPr/>
        </p:nvSpPr>
        <p:spPr>
          <a:xfrm>
            <a:off x="4350692" y="3220546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Creative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106"/>
          <p:cNvSpPr txBox="1"/>
          <p:nvPr/>
        </p:nvSpPr>
        <p:spPr>
          <a:xfrm>
            <a:off x="5276850" y="3284043"/>
            <a:ext cx="1039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anagement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1113"/>
          <p:cNvSpPr txBox="1"/>
          <p:nvPr/>
        </p:nvSpPr>
        <p:spPr>
          <a:xfrm>
            <a:off x="4218106" y="2111697"/>
            <a:ext cx="828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Organized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56415" y="1214999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PERSONALITY</a:t>
            </a:r>
            <a:endParaRPr lang="fr-FR" dirty="0">
              <a:solidFill>
                <a:srgbClr val="39BCBB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72" y="4821222"/>
            <a:ext cx="2593728" cy="1741415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5626373" y="4387004"/>
            <a:ext cx="95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PROFILE</a:t>
            </a:r>
            <a:endParaRPr lang="fr-FR" dirty="0">
              <a:solidFill>
                <a:srgbClr val="39BCBB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06797"/>
              </p:ext>
            </p:extLst>
          </p:nvPr>
        </p:nvGraphicFramePr>
        <p:xfrm>
          <a:off x="4264273" y="6637287"/>
          <a:ext cx="256769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76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35132"/>
              </p:ext>
            </p:extLst>
          </p:nvPr>
        </p:nvGraphicFramePr>
        <p:xfrm>
          <a:off x="4306833" y="7645888"/>
          <a:ext cx="2525132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51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0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                     LANGUAGES      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French: Oral,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written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German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written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English: Native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language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Basic</a:t>
                      </a: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0" y="9315450"/>
            <a:ext cx="6858000" cy="590550"/>
          </a:xfrm>
          <a:prstGeom prst="rect">
            <a:avLst/>
          </a:prstGeom>
          <a:pattFill prst="wdDnDiag">
            <a:fgClr>
              <a:srgbClr val="39BCBB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79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2016-07-15T07:54:08Z</dcterms:created>
  <dcterms:modified xsi:type="dcterms:W3CDTF">2019-01-07T16:50:35Z</dcterms:modified>
</cp:coreProperties>
</file>