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BC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0"/>
    <p:restoredTop sz="94548"/>
  </p:normalViewPr>
  <p:slideViewPr>
    <p:cSldViewPr snapToGrid="0" snapToObjects="1">
      <p:cViewPr>
        <p:scale>
          <a:sx n="100" d="100"/>
          <a:sy n="100" d="100"/>
        </p:scale>
        <p:origin x="1146" y="-3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389B-7AE6-AF45-B571-72611F719476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EBF9-2066-2E4E-8D3F-E396D8C54FC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30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389B-7AE6-AF45-B571-72611F719476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EBF9-2066-2E4E-8D3F-E396D8C54FC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65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389B-7AE6-AF45-B571-72611F719476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EBF9-2066-2E4E-8D3F-E396D8C54FC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3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389B-7AE6-AF45-B571-72611F719476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EBF9-2066-2E4E-8D3F-E396D8C54FC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450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389B-7AE6-AF45-B571-72611F719476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EBF9-2066-2E4E-8D3F-E396D8C54FC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65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389B-7AE6-AF45-B571-72611F719476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EBF9-2066-2E4E-8D3F-E396D8C54FC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68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389B-7AE6-AF45-B571-72611F719476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EBF9-2066-2E4E-8D3F-E396D8C54FC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84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389B-7AE6-AF45-B571-72611F719476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EBF9-2066-2E4E-8D3F-E396D8C54FC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01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389B-7AE6-AF45-B571-72611F719476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EBF9-2066-2E4E-8D3F-E396D8C54FC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183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389B-7AE6-AF45-B571-72611F719476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EBF9-2066-2E4E-8D3F-E396D8C54FC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21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389B-7AE6-AF45-B571-72611F719476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EBF9-2066-2E4E-8D3F-E396D8C54FC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274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9389B-7AE6-AF45-B571-72611F719476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1EBF9-2066-2E4E-8D3F-E396D8C54FC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08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4800"/>
            <a:ext cx="1504950" cy="590550"/>
          </a:xfrm>
          <a:prstGeom prst="rect">
            <a:avLst/>
          </a:prstGeom>
          <a:solidFill>
            <a:srgbClr val="39B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rectangle 4"/>
          <p:cNvSpPr/>
          <p:nvPr/>
        </p:nvSpPr>
        <p:spPr>
          <a:xfrm flipV="1">
            <a:off x="1504950" y="304800"/>
            <a:ext cx="571500" cy="590550"/>
          </a:xfrm>
          <a:prstGeom prst="rtTriangle">
            <a:avLst/>
          </a:prstGeom>
          <a:solidFill>
            <a:srgbClr val="39B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5276850" y="304800"/>
            <a:ext cx="1581150" cy="590550"/>
          </a:xfrm>
          <a:prstGeom prst="rect">
            <a:avLst/>
          </a:prstGeom>
          <a:solidFill>
            <a:srgbClr val="39B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/>
          <p:cNvSpPr/>
          <p:nvPr/>
        </p:nvSpPr>
        <p:spPr>
          <a:xfrm rot="5400000" flipV="1">
            <a:off x="4695825" y="295275"/>
            <a:ext cx="571500" cy="590550"/>
          </a:xfrm>
          <a:prstGeom prst="rtTriangle">
            <a:avLst/>
          </a:prstGeom>
          <a:solidFill>
            <a:srgbClr val="39B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062652" y="369242"/>
            <a:ext cx="2680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Vincent </a:t>
            </a:r>
            <a:r>
              <a:rPr lang="fr-FR" sz="2400" b="1" dirty="0" smtClean="0">
                <a:solidFill>
                  <a:srgbClr val="39BCBB"/>
                </a:solidFill>
              </a:rPr>
              <a:t>DELAPLACE</a:t>
            </a:r>
            <a:endParaRPr lang="fr-FR" sz="2400" b="1" dirty="0">
              <a:solidFill>
                <a:srgbClr val="39BCBB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285787"/>
              </p:ext>
            </p:extLst>
          </p:nvPr>
        </p:nvGraphicFramePr>
        <p:xfrm>
          <a:off x="577756" y="1439378"/>
          <a:ext cx="3365500" cy="518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9367"/>
                <a:gridCol w="2506133"/>
              </a:tblGrid>
              <a:tr h="4706055">
                <a:tc>
                  <a:txBody>
                    <a:bodyPr/>
                    <a:lstStyle/>
                    <a:p>
                      <a:r>
                        <a:rPr lang="en-GB" sz="12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2010-2014</a:t>
                      </a: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2010-2014</a:t>
                      </a:r>
                      <a:endParaRPr lang="fr-FR" sz="12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GB" sz="12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2010-2014</a:t>
                      </a: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2010-2014</a:t>
                      </a:r>
                      <a:endParaRPr lang="fr-FR" sz="12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rgbClr val="39BCB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</a:t>
                      </a:r>
                      <a:r>
                        <a:rPr lang="en-GB" sz="1200" b="1" kern="1200" dirty="0" smtClean="0">
                          <a:solidFill>
                            <a:srgbClr val="2E94B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GB" sz="1200" b="1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</a:t>
                      </a:r>
                      <a:r>
                        <a:rPr lang="en-GB" sz="12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2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fr-FR" sz="1100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1200" b="1" kern="1200" dirty="0" smtClean="0">
                          <a:solidFill>
                            <a:srgbClr val="39BCB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</a:t>
                      </a:r>
                      <a:r>
                        <a:rPr lang="en-GB" sz="1200" b="1" kern="1200" dirty="0" smtClean="0">
                          <a:solidFill>
                            <a:srgbClr val="2E94B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GB" sz="1200" b="1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</a:t>
                      </a:r>
                      <a:r>
                        <a:rPr lang="en-GB" sz="14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4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fr-FR" sz="11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 smtClean="0">
                          <a:solidFill>
                            <a:srgbClr val="39BCB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</a:t>
                      </a:r>
                      <a:r>
                        <a:rPr lang="en-GB" sz="1200" b="1" kern="1200" dirty="0" smtClean="0">
                          <a:solidFill>
                            <a:srgbClr val="2E94B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GB" sz="1200" b="1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</a:t>
                      </a:r>
                      <a:r>
                        <a:rPr lang="en-GB" sz="12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2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1200" b="1" kern="1200" dirty="0" smtClean="0">
                          <a:solidFill>
                            <a:srgbClr val="39BCB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</a:t>
                      </a:r>
                      <a:r>
                        <a:rPr lang="en-GB" sz="1200" b="1" kern="1200" dirty="0" smtClean="0">
                          <a:solidFill>
                            <a:srgbClr val="2E94B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GB" sz="1200" b="1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</a:t>
                      </a:r>
                      <a:r>
                        <a:rPr lang="en-GB" sz="14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4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fr-FR" sz="110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 rot="16200000">
            <a:off x="-623727" y="3292970"/>
            <a:ext cx="2033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39BCBB"/>
                </a:solidFill>
              </a:rPr>
              <a:t>WORK EXPERIENCE 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778623"/>
              </p:ext>
            </p:extLst>
          </p:nvPr>
        </p:nvGraphicFramePr>
        <p:xfrm>
          <a:off x="577756" y="6752159"/>
          <a:ext cx="3365499" cy="22842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7363"/>
                <a:gridCol w="2458136"/>
              </a:tblGrid>
              <a:tr h="2284226">
                <a:tc>
                  <a:txBody>
                    <a:bodyPr/>
                    <a:lstStyle/>
                    <a:p>
                      <a:pPr algn="r"/>
                      <a:r>
                        <a:rPr lang="en-GB" sz="12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</a:p>
                    <a:p>
                      <a:pPr algn="r"/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</a:p>
                    <a:p>
                      <a:pPr algn="r"/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</a:p>
                    <a:p>
                      <a:pPr algn="r"/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kern="1200" dirty="0" err="1" smtClean="0">
                          <a:solidFill>
                            <a:srgbClr val="39BCB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</a:t>
                      </a:r>
                      <a:r>
                        <a:rPr lang="en-GB" sz="12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2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en-GB" sz="1100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200" b="1" kern="1200" dirty="0" err="1" smtClean="0">
                          <a:solidFill>
                            <a:srgbClr val="39BCB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</a:t>
                      </a:r>
                      <a:r>
                        <a:rPr lang="en-GB" sz="12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2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s-ES" sz="1200" b="1" kern="1200" dirty="0" err="1" smtClean="0">
                          <a:solidFill>
                            <a:srgbClr val="39BCB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</a:t>
                      </a:r>
                      <a:r>
                        <a:rPr lang="en-GB" sz="12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2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 rot="16200000">
            <a:off x="-255293" y="7432697"/>
            <a:ext cx="1296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39BCBB"/>
                </a:solidFill>
              </a:rPr>
              <a:t>EDUCATION</a:t>
            </a:r>
            <a:endParaRPr lang="fr-FR" dirty="0">
              <a:solidFill>
                <a:srgbClr val="39BCBB"/>
              </a:solidFill>
            </a:endParaRPr>
          </a:p>
        </p:txBody>
      </p:sp>
      <p:sp>
        <p:nvSpPr>
          <p:cNvPr id="14" name="Овал 1"/>
          <p:cNvSpPr/>
          <p:nvPr/>
        </p:nvSpPr>
        <p:spPr>
          <a:xfrm>
            <a:off x="5226507" y="2830311"/>
            <a:ext cx="1088244" cy="1088245"/>
          </a:xfrm>
          <a:prstGeom prst="ellipse">
            <a:avLst/>
          </a:prstGeom>
          <a:solidFill>
            <a:srgbClr val="3EC6C6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071"/>
          <p:cNvSpPr/>
          <p:nvPr/>
        </p:nvSpPr>
        <p:spPr>
          <a:xfrm>
            <a:off x="4033359" y="2731027"/>
            <a:ext cx="1413601" cy="1413601"/>
          </a:xfrm>
          <a:prstGeom prst="ellipse">
            <a:avLst/>
          </a:prstGeom>
          <a:solidFill>
            <a:srgbClr val="8BDFDD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078"/>
          <p:cNvSpPr/>
          <p:nvPr/>
        </p:nvSpPr>
        <p:spPr>
          <a:xfrm>
            <a:off x="4062565" y="1781851"/>
            <a:ext cx="1139251" cy="1139251"/>
          </a:xfrm>
          <a:prstGeom prst="ellipse">
            <a:avLst/>
          </a:prstGeom>
          <a:solidFill>
            <a:srgbClr val="3EC6C6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085"/>
          <p:cNvSpPr/>
          <p:nvPr/>
        </p:nvSpPr>
        <p:spPr>
          <a:xfrm>
            <a:off x="4868838" y="1713266"/>
            <a:ext cx="1724562" cy="1724562"/>
          </a:xfrm>
          <a:prstGeom prst="ellipse">
            <a:avLst/>
          </a:prstGeom>
          <a:solidFill>
            <a:srgbClr val="6CD6D4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092"/>
          <p:cNvSpPr txBox="1"/>
          <p:nvPr/>
        </p:nvSpPr>
        <p:spPr>
          <a:xfrm>
            <a:off x="5233517" y="2276106"/>
            <a:ext cx="995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Leadership</a:t>
            </a:r>
            <a:endParaRPr lang="ru-RU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xtBox 1099"/>
          <p:cNvSpPr txBox="1"/>
          <p:nvPr/>
        </p:nvSpPr>
        <p:spPr>
          <a:xfrm>
            <a:off x="4350692" y="3220546"/>
            <a:ext cx="798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Creative</a:t>
            </a:r>
            <a:endParaRPr lang="ru-RU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TextBox 1106"/>
          <p:cNvSpPr txBox="1"/>
          <p:nvPr/>
        </p:nvSpPr>
        <p:spPr>
          <a:xfrm>
            <a:off x="5276850" y="3284043"/>
            <a:ext cx="10391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anagement</a:t>
            </a:r>
            <a:endParaRPr lang="ru-RU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TextBox 1113"/>
          <p:cNvSpPr txBox="1"/>
          <p:nvPr/>
        </p:nvSpPr>
        <p:spPr>
          <a:xfrm>
            <a:off x="4218106" y="2111697"/>
            <a:ext cx="828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Organized</a:t>
            </a:r>
            <a:endParaRPr lang="ru-RU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056415" y="1214999"/>
            <a:ext cx="1457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39BCBB"/>
                </a:solidFill>
              </a:rPr>
              <a:t>PERSONALITY</a:t>
            </a:r>
            <a:endParaRPr lang="fr-FR" dirty="0">
              <a:solidFill>
                <a:srgbClr val="39BCBB"/>
              </a:solidFill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272" y="4821222"/>
            <a:ext cx="2593728" cy="1741415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5626373" y="4387004"/>
            <a:ext cx="951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39BCBB"/>
                </a:solidFill>
              </a:rPr>
              <a:t>PROFILE</a:t>
            </a:r>
            <a:endParaRPr lang="fr-FR" dirty="0">
              <a:solidFill>
                <a:srgbClr val="39BCBB"/>
              </a:solidFill>
            </a:endParaRPr>
          </a:p>
        </p:txBody>
      </p: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906797"/>
              </p:ext>
            </p:extLst>
          </p:nvPr>
        </p:nvGraphicFramePr>
        <p:xfrm>
          <a:off x="4264273" y="6637287"/>
          <a:ext cx="2567692" cy="100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7692"/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Interdum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et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malesuada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fames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ac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ante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primis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in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335132"/>
              </p:ext>
            </p:extLst>
          </p:nvPr>
        </p:nvGraphicFramePr>
        <p:xfrm>
          <a:off x="4306833" y="7645888"/>
          <a:ext cx="2525132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5132"/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600" b="0" kern="1200" dirty="0" smtClean="0">
                          <a:solidFill>
                            <a:srgbClr val="39BCBB"/>
                          </a:solidFill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                      LANGUAGES      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French: Oral,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written</a:t>
                      </a:r>
                      <a:endParaRPr lang="fr-FR" sz="10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l"/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German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 Oral,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written</a:t>
                      </a:r>
                      <a:endParaRPr lang="fr-FR" sz="10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l"/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English: Native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language</a:t>
                      </a:r>
                      <a:endParaRPr lang="fr-FR" sz="10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l"/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Spanish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 Basic</a:t>
                      </a:r>
                    </a:p>
                  </a:txBody>
                  <a:tcPr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>
            <a:off x="0" y="9315450"/>
            <a:ext cx="6858000" cy="590550"/>
          </a:xfrm>
          <a:prstGeom prst="rect">
            <a:avLst/>
          </a:prstGeom>
          <a:pattFill prst="wdDnDiag">
            <a:fgClr>
              <a:srgbClr val="39BCBB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91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79</Words>
  <Application>Microsoft Office PowerPoint</Application>
  <PresentationFormat>A4 (210 x 297 mm)</PresentationFormat>
  <Paragraphs>66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8</cp:revision>
  <dcterms:created xsi:type="dcterms:W3CDTF">2016-07-15T07:54:08Z</dcterms:created>
  <dcterms:modified xsi:type="dcterms:W3CDTF">2019-01-07T16:50:35Z</dcterms:modified>
</cp:coreProperties>
</file>