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94B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6"/>
    <p:restoredTop sz="94592"/>
  </p:normalViewPr>
  <p:slideViewPr>
    <p:cSldViewPr snapToGrid="0" snapToObjects="1">
      <p:cViewPr>
        <p:scale>
          <a:sx n="90" d="100"/>
          <a:sy n="90" d="100"/>
        </p:scale>
        <p:origin x="1530" y="-16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48F1F-6EE3-7645-A7C6-DAA24E8F134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1D4B5-F0FB-5D4A-BBD7-F493E33683E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478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1D4B5-F0FB-5D4A-BBD7-F493E33683E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87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3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15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90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26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62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29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93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5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42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17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3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29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Rectangle 237"/>
          <p:cNvSpPr/>
          <p:nvPr/>
        </p:nvSpPr>
        <p:spPr>
          <a:xfrm>
            <a:off x="203200" y="1751895"/>
            <a:ext cx="3508563" cy="69754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ZoneTexte 132"/>
          <p:cNvSpPr txBox="1"/>
          <p:nvPr/>
        </p:nvSpPr>
        <p:spPr>
          <a:xfrm>
            <a:off x="370423" y="431050"/>
            <a:ext cx="3407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Jean-François LEMADELIN</a:t>
            </a:r>
            <a:endParaRPr lang="fr-FR" sz="2400" dirty="0"/>
          </a:p>
        </p:txBody>
      </p:sp>
      <p:sp>
        <p:nvSpPr>
          <p:cNvPr id="134" name="ZoneTexte 133"/>
          <p:cNvSpPr txBox="1"/>
          <p:nvPr/>
        </p:nvSpPr>
        <p:spPr>
          <a:xfrm>
            <a:off x="370423" y="892715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bg2">
                    <a:lumMod val="90000"/>
                  </a:schemeClr>
                </a:solidFill>
              </a:rPr>
              <a:t>Job </a:t>
            </a:r>
            <a:r>
              <a:rPr lang="fr-FR" sz="1400" b="1" dirty="0" err="1" smtClean="0">
                <a:solidFill>
                  <a:schemeClr val="bg2">
                    <a:lumMod val="90000"/>
                  </a:schemeClr>
                </a:solidFill>
              </a:rPr>
              <a:t>title</a:t>
            </a:r>
            <a:endParaRPr lang="fr-FR" sz="1400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0" y="0"/>
            <a:ext cx="203200" cy="9906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7" name="Connecteur droit 136"/>
          <p:cNvCxnSpPr/>
          <p:nvPr/>
        </p:nvCxnSpPr>
        <p:spPr>
          <a:xfrm>
            <a:off x="489327" y="892715"/>
            <a:ext cx="316992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8" name="Tableau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395724"/>
              </p:ext>
            </p:extLst>
          </p:nvPr>
        </p:nvGraphicFramePr>
        <p:xfrm>
          <a:off x="346263" y="1751895"/>
          <a:ext cx="3365500" cy="6873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367"/>
                <a:gridCol w="2506133"/>
              </a:tblGrid>
              <a:tr h="236220">
                <a:tc gridSpan="2"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WORK EXPERIENCE </a:t>
                      </a:r>
                      <a:endParaRPr lang="fr-FR" sz="16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23885">
                <a:tc>
                  <a:txBody>
                    <a:bodyPr/>
                    <a:lstStyle/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2010-2014</a:t>
                      </a: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– Position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– Position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– Position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– Position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kern="1200" baseline="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– Position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43" name="Tableau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45046"/>
              </p:ext>
            </p:extLst>
          </p:nvPr>
        </p:nvGraphicFramePr>
        <p:xfrm>
          <a:off x="3854827" y="1751895"/>
          <a:ext cx="2814320" cy="26195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8625"/>
                <a:gridCol w="2095695"/>
              </a:tblGrid>
              <a:tr h="271719">
                <a:tc gridSpan="2"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EDUCATION</a:t>
                      </a:r>
                      <a:endParaRPr lang="fr-FR" sz="16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4226">
                <a:tc>
                  <a:txBody>
                    <a:bodyPr/>
                    <a:lstStyle/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en-GB" sz="1100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2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s-ES" sz="12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144" name="Image 1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890" y="431050"/>
            <a:ext cx="316333" cy="307295"/>
          </a:xfrm>
          <a:prstGeom prst="rect">
            <a:avLst/>
          </a:prstGeom>
        </p:spPr>
      </p:pic>
      <p:pic>
        <p:nvPicPr>
          <p:cNvPr id="145" name="Image 1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888" y="1096009"/>
            <a:ext cx="316493" cy="321147"/>
          </a:xfrm>
          <a:prstGeom prst="rect">
            <a:avLst/>
          </a:prstGeom>
        </p:spPr>
      </p:pic>
      <p:pic>
        <p:nvPicPr>
          <p:cNvPr id="146" name="Image 1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889" y="761270"/>
            <a:ext cx="316333" cy="311814"/>
          </a:xfrm>
          <a:prstGeom prst="rect">
            <a:avLst/>
          </a:prstGeom>
        </p:spPr>
      </p:pic>
      <p:sp>
        <p:nvSpPr>
          <p:cNvPr id="147" name="ZoneTexte 146"/>
          <p:cNvSpPr txBox="1"/>
          <p:nvPr/>
        </p:nvSpPr>
        <p:spPr>
          <a:xfrm>
            <a:off x="4468222" y="435346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000 111 333</a:t>
            </a:r>
          </a:p>
        </p:txBody>
      </p:sp>
      <p:sp>
        <p:nvSpPr>
          <p:cNvPr id="148" name="ZoneTexte 147"/>
          <p:cNvSpPr txBox="1"/>
          <p:nvPr/>
        </p:nvSpPr>
        <p:spPr>
          <a:xfrm>
            <a:off x="4468222" y="765355"/>
            <a:ext cx="1862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12 Street Name, New York </a:t>
            </a:r>
            <a:endParaRPr lang="fr-FR" sz="1200" dirty="0"/>
          </a:p>
        </p:txBody>
      </p:sp>
      <p:sp>
        <p:nvSpPr>
          <p:cNvPr id="149" name="ZoneTexte 148"/>
          <p:cNvSpPr txBox="1"/>
          <p:nvPr/>
        </p:nvSpPr>
        <p:spPr>
          <a:xfrm>
            <a:off x="4468222" y="1127118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name@mail.com</a:t>
            </a:r>
            <a:endParaRPr lang="fr-FR" sz="1200" dirty="0"/>
          </a:p>
        </p:txBody>
      </p:sp>
      <p:graphicFrame>
        <p:nvGraphicFramePr>
          <p:cNvPr id="150" name="Tableau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673343"/>
              </p:ext>
            </p:extLst>
          </p:nvPr>
        </p:nvGraphicFramePr>
        <p:xfrm>
          <a:off x="3854826" y="4737972"/>
          <a:ext cx="2856959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695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SKILLS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Management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Project 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anagement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Accounting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Change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anagement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51" name="Tableau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479937"/>
              </p:ext>
            </p:extLst>
          </p:nvPr>
        </p:nvGraphicFramePr>
        <p:xfrm>
          <a:off x="3854826" y="6397889"/>
          <a:ext cx="2907607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7607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PERSONALITY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Leadership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Creative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Organized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Serious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52" name="Ellipse 151"/>
          <p:cNvSpPr/>
          <p:nvPr/>
        </p:nvSpPr>
        <p:spPr>
          <a:xfrm>
            <a:off x="5725489" y="5136289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5928610" y="5136289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6131731" y="5136289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6334852" y="5136289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>
            <a:off x="6534023" y="5136289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/>
          <p:cNvSpPr/>
          <p:nvPr/>
        </p:nvSpPr>
        <p:spPr>
          <a:xfrm>
            <a:off x="5725489" y="539265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/>
          <p:cNvSpPr/>
          <p:nvPr/>
        </p:nvSpPr>
        <p:spPr>
          <a:xfrm>
            <a:off x="5928610" y="539265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>
            <a:off x="6131731" y="539265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>
            <a:off x="6334852" y="539265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/>
          <p:cNvSpPr/>
          <p:nvPr/>
        </p:nvSpPr>
        <p:spPr>
          <a:xfrm>
            <a:off x="6534023" y="539265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5722354" y="562401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5925475" y="562401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6128596" y="562401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6331717" y="5624015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6530888" y="5624015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5722354" y="5855374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Ellipse 167"/>
          <p:cNvSpPr/>
          <p:nvPr/>
        </p:nvSpPr>
        <p:spPr>
          <a:xfrm>
            <a:off x="5925475" y="5855374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Ellipse 168"/>
          <p:cNvSpPr/>
          <p:nvPr/>
        </p:nvSpPr>
        <p:spPr>
          <a:xfrm>
            <a:off x="6128596" y="5855374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6331717" y="5855374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6530888" y="5855374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Ellipse 171"/>
          <p:cNvSpPr/>
          <p:nvPr/>
        </p:nvSpPr>
        <p:spPr>
          <a:xfrm>
            <a:off x="5709358" y="677652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5912479" y="677652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6115600" y="677652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6318721" y="677652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6517892" y="6776526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Ellipse 176"/>
          <p:cNvSpPr/>
          <p:nvPr/>
        </p:nvSpPr>
        <p:spPr>
          <a:xfrm>
            <a:off x="5709358" y="703289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5912479" y="703289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6115600" y="703289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6318721" y="7032893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/>
          <p:cNvSpPr/>
          <p:nvPr/>
        </p:nvSpPr>
        <p:spPr>
          <a:xfrm>
            <a:off x="6517892" y="7032893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/>
          <p:cNvSpPr/>
          <p:nvPr/>
        </p:nvSpPr>
        <p:spPr>
          <a:xfrm>
            <a:off x="5706223" y="726425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5909344" y="726425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6112465" y="726425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6315586" y="726425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6514757" y="7264252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>
            <a:off x="5706223" y="7495611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Ellipse 187"/>
          <p:cNvSpPr/>
          <p:nvPr/>
        </p:nvSpPr>
        <p:spPr>
          <a:xfrm>
            <a:off x="5909344" y="7495611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Ellipse 188"/>
          <p:cNvSpPr/>
          <p:nvPr/>
        </p:nvSpPr>
        <p:spPr>
          <a:xfrm>
            <a:off x="6112465" y="7495611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Ellipse 189"/>
          <p:cNvSpPr/>
          <p:nvPr/>
        </p:nvSpPr>
        <p:spPr>
          <a:xfrm>
            <a:off x="6315586" y="7495611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Ellipse 190"/>
          <p:cNvSpPr/>
          <p:nvPr/>
        </p:nvSpPr>
        <p:spPr>
          <a:xfrm>
            <a:off x="6514757" y="7495611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36" name="Tableau 2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223491"/>
              </p:ext>
            </p:extLst>
          </p:nvPr>
        </p:nvGraphicFramePr>
        <p:xfrm>
          <a:off x="404615" y="8855888"/>
          <a:ext cx="3254632" cy="7898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54632"/>
              </a:tblGrid>
              <a:tr h="298194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HOBBIES</a:t>
                      </a:r>
                      <a:r>
                        <a:rPr lang="fr-FR" sz="16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 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4614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37" name="Tableau 2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790365"/>
              </p:ext>
            </p:extLst>
          </p:nvPr>
        </p:nvGraphicFramePr>
        <p:xfrm>
          <a:off x="3913179" y="8242785"/>
          <a:ext cx="2798606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98606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PROFILE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15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569</TotalTime>
  <Words>260</Words>
  <Application>Microsoft Office PowerPoint</Application>
  <PresentationFormat>A4 (210 x 297 mm)</PresentationFormat>
  <Paragraphs>83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24</cp:revision>
  <dcterms:created xsi:type="dcterms:W3CDTF">2016-07-14T21:26:28Z</dcterms:created>
  <dcterms:modified xsi:type="dcterms:W3CDTF">2019-01-04T20:43:40Z</dcterms:modified>
</cp:coreProperties>
</file>