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94B4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6"/>
    <p:restoredTop sz="94592"/>
  </p:normalViewPr>
  <p:slideViewPr>
    <p:cSldViewPr snapToGrid="0" snapToObjects="1">
      <p:cViewPr>
        <p:scale>
          <a:sx n="90" d="100"/>
          <a:sy n="90" d="100"/>
        </p:scale>
        <p:origin x="1530" y="-16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48F1F-6EE3-7645-A7C6-DAA24E8F1346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E1D4B5-F0FB-5D4A-BBD7-F493E33683E4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6478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1D4B5-F0FB-5D4A-BBD7-F493E33683E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887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FD36-37C0-744C-AA2C-8B026662CC0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DFEB-6DCE-4245-899A-76371883D773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839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FD36-37C0-744C-AA2C-8B026662CC0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DFEB-6DCE-4245-899A-76371883D773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715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FD36-37C0-744C-AA2C-8B026662CC0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DFEB-6DCE-4245-899A-76371883D773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590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FD36-37C0-744C-AA2C-8B026662CC0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DFEB-6DCE-4245-899A-76371883D773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826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FD36-37C0-744C-AA2C-8B026662CC0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DFEB-6DCE-4245-899A-76371883D773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4625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FD36-37C0-744C-AA2C-8B026662CC0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DFEB-6DCE-4245-899A-76371883D773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290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FD36-37C0-744C-AA2C-8B026662CC0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DFEB-6DCE-4245-899A-76371883D773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093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FD36-37C0-744C-AA2C-8B026662CC0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DFEB-6DCE-4245-899A-76371883D773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752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FD36-37C0-744C-AA2C-8B026662CC0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DFEB-6DCE-4245-899A-76371883D773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7426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FD36-37C0-744C-AA2C-8B026662CC0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DFEB-6DCE-4245-899A-76371883D773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9179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FD36-37C0-744C-AA2C-8B026662CC0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DFEB-6DCE-4245-899A-76371883D773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736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7FD36-37C0-744C-AA2C-8B026662CC0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2DFEB-6DCE-4245-899A-76371883D773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9299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Rectangle 237"/>
          <p:cNvSpPr/>
          <p:nvPr/>
        </p:nvSpPr>
        <p:spPr>
          <a:xfrm>
            <a:off x="203200" y="1751895"/>
            <a:ext cx="3508563" cy="69754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ZoneTexte 132"/>
          <p:cNvSpPr txBox="1"/>
          <p:nvPr/>
        </p:nvSpPr>
        <p:spPr>
          <a:xfrm>
            <a:off x="370423" y="431050"/>
            <a:ext cx="34077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Jean-François LEMADELIN</a:t>
            </a:r>
            <a:endParaRPr lang="fr-FR" sz="2400" dirty="0"/>
          </a:p>
        </p:txBody>
      </p:sp>
      <p:sp>
        <p:nvSpPr>
          <p:cNvPr id="134" name="ZoneTexte 133"/>
          <p:cNvSpPr txBox="1"/>
          <p:nvPr/>
        </p:nvSpPr>
        <p:spPr>
          <a:xfrm>
            <a:off x="370423" y="892715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chemeClr val="bg2">
                    <a:lumMod val="90000"/>
                  </a:schemeClr>
                </a:solidFill>
              </a:rPr>
              <a:t>Job </a:t>
            </a:r>
            <a:r>
              <a:rPr lang="fr-FR" sz="1400" b="1" dirty="0" err="1" smtClean="0">
                <a:solidFill>
                  <a:schemeClr val="bg2">
                    <a:lumMod val="90000"/>
                  </a:schemeClr>
                </a:solidFill>
              </a:rPr>
              <a:t>title</a:t>
            </a:r>
            <a:endParaRPr lang="fr-FR" sz="1400" b="1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0" y="0"/>
            <a:ext cx="203200" cy="9906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7" name="Connecteur droit 136"/>
          <p:cNvCxnSpPr/>
          <p:nvPr/>
        </p:nvCxnSpPr>
        <p:spPr>
          <a:xfrm>
            <a:off x="489327" y="892715"/>
            <a:ext cx="316992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8" name="Tableau 1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395724"/>
              </p:ext>
            </p:extLst>
          </p:nvPr>
        </p:nvGraphicFramePr>
        <p:xfrm>
          <a:off x="346263" y="1751895"/>
          <a:ext cx="3365500" cy="6873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9367"/>
                <a:gridCol w="2506133"/>
              </a:tblGrid>
              <a:tr h="236220">
                <a:tc gridSpan="2"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WORK EXPERIENCE </a:t>
                      </a:r>
                      <a:endParaRPr lang="fr-FR" sz="16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123885">
                <a:tc>
                  <a:txBody>
                    <a:bodyPr/>
                    <a:lstStyle/>
                    <a:p>
                      <a:r>
                        <a:rPr lang="en-GB" sz="12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2010-2014</a:t>
                      </a: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2010-2014</a:t>
                      </a:r>
                      <a:endParaRPr lang="fr-FR" sz="1200" b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GB" sz="12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2010-2014</a:t>
                      </a: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2010-2014</a:t>
                      </a:r>
                      <a:endParaRPr lang="fr-FR" sz="1200" b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fr-FR" sz="11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2010-2014</a:t>
                      </a:r>
                    </a:p>
                    <a:p>
                      <a:endParaRPr lang="fr-FR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Name – Position </a:t>
                      </a:r>
                    </a:p>
                    <a:p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endParaRPr lang="fr-FR" sz="1100" kern="1200" dirty="0" smtClean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1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Name – Position </a:t>
                      </a:r>
                    </a:p>
                    <a:p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endParaRPr lang="fr-FR" sz="1100" kern="120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Name – Position </a:t>
                      </a:r>
                    </a:p>
                    <a:p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endParaRPr lang="fr-FR" sz="11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endParaRPr lang="fr-FR" sz="11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Name – Position </a:t>
                      </a:r>
                    </a:p>
                    <a:p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endParaRPr lang="fr-FR" sz="1100" kern="1200" baseline="0" dirty="0" smtClean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Name – Position </a:t>
                      </a:r>
                    </a:p>
                    <a:p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endParaRPr lang="fr-FR" sz="1100" dirty="0" smtClean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endParaRPr lang="fr-FR" sz="1100" dirty="0" smtClean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143" name="Tableau 1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45046"/>
              </p:ext>
            </p:extLst>
          </p:nvPr>
        </p:nvGraphicFramePr>
        <p:xfrm>
          <a:off x="3854827" y="1751895"/>
          <a:ext cx="2814320" cy="26195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8625"/>
                <a:gridCol w="2095695"/>
              </a:tblGrid>
              <a:tr h="271719">
                <a:tc gridSpan="2"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EDUCATION</a:t>
                      </a:r>
                      <a:endParaRPr lang="fr-FR" sz="16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284226">
                <a:tc>
                  <a:txBody>
                    <a:bodyPr/>
                    <a:lstStyle/>
                    <a:p>
                      <a:r>
                        <a:rPr lang="en-GB" sz="12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</a:p>
                    <a:p>
                      <a:endParaRPr lang="en-GB" sz="1100" b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i="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</a:t>
                      </a:r>
                      <a:r>
                        <a:rPr lang="en-GB" sz="1200" i="0" kern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GB" sz="1200" i="0" kern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en-GB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sit </a:t>
                      </a:r>
                      <a:r>
                        <a:rPr lang="en-GB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endParaRPr lang="en-GB" sz="1100" kern="1200" dirty="0" smtClean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1200" b="1" i="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</a:t>
                      </a:r>
                      <a:r>
                        <a:rPr lang="en-GB" sz="1200" i="0" kern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GB" sz="1200" i="0" kern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en-GB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sit </a:t>
                      </a:r>
                      <a:r>
                        <a:rPr lang="en-GB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endParaRPr lang="fr-FR" sz="11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r>
                        <a:rPr lang="es-ES" sz="1200" b="1" i="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</a:t>
                      </a:r>
                      <a:r>
                        <a:rPr lang="en-GB" sz="1200" i="0" kern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GB" sz="1200" i="0" kern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en-GB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sit </a:t>
                      </a:r>
                      <a:r>
                        <a:rPr lang="en-GB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n-GB" sz="11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endParaRPr lang="fr-FR" sz="11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pic>
        <p:nvPicPr>
          <p:cNvPr id="144" name="Image 14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890" y="431050"/>
            <a:ext cx="316333" cy="307295"/>
          </a:xfrm>
          <a:prstGeom prst="rect">
            <a:avLst/>
          </a:prstGeom>
        </p:spPr>
      </p:pic>
      <p:pic>
        <p:nvPicPr>
          <p:cNvPr id="145" name="Image 14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888" y="1096009"/>
            <a:ext cx="316493" cy="321147"/>
          </a:xfrm>
          <a:prstGeom prst="rect">
            <a:avLst/>
          </a:prstGeom>
        </p:spPr>
      </p:pic>
      <p:pic>
        <p:nvPicPr>
          <p:cNvPr id="146" name="Image 14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889" y="761270"/>
            <a:ext cx="316333" cy="311814"/>
          </a:xfrm>
          <a:prstGeom prst="rect">
            <a:avLst/>
          </a:prstGeom>
        </p:spPr>
      </p:pic>
      <p:sp>
        <p:nvSpPr>
          <p:cNvPr id="147" name="ZoneTexte 146"/>
          <p:cNvSpPr txBox="1"/>
          <p:nvPr/>
        </p:nvSpPr>
        <p:spPr>
          <a:xfrm>
            <a:off x="4468222" y="435346"/>
            <a:ext cx="962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000 111 333</a:t>
            </a:r>
          </a:p>
        </p:txBody>
      </p:sp>
      <p:sp>
        <p:nvSpPr>
          <p:cNvPr id="148" name="ZoneTexte 147"/>
          <p:cNvSpPr txBox="1"/>
          <p:nvPr/>
        </p:nvSpPr>
        <p:spPr>
          <a:xfrm>
            <a:off x="4468222" y="765355"/>
            <a:ext cx="18623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12 Street Name, New York </a:t>
            </a:r>
            <a:endParaRPr lang="fr-FR" sz="1200" dirty="0"/>
          </a:p>
        </p:txBody>
      </p:sp>
      <p:sp>
        <p:nvSpPr>
          <p:cNvPr id="149" name="ZoneTexte 148"/>
          <p:cNvSpPr txBox="1"/>
          <p:nvPr/>
        </p:nvSpPr>
        <p:spPr>
          <a:xfrm>
            <a:off x="4468222" y="1127118"/>
            <a:ext cx="125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name@mail.com</a:t>
            </a:r>
            <a:endParaRPr lang="fr-FR" sz="1200" dirty="0"/>
          </a:p>
        </p:txBody>
      </p:sp>
      <p:graphicFrame>
        <p:nvGraphicFramePr>
          <p:cNvPr id="150" name="Tableau 1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673343"/>
              </p:ext>
            </p:extLst>
          </p:nvPr>
        </p:nvGraphicFramePr>
        <p:xfrm>
          <a:off x="3854826" y="4737972"/>
          <a:ext cx="2856959" cy="137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56959"/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6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SKILLS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Management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Project 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anagement</a:t>
                      </a:r>
                    </a:p>
                  </a:txBody>
                  <a:tcPr anchor="ctr">
                    <a:noFill/>
                  </a:tcPr>
                </a:tc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Accounting</a:t>
                      </a:r>
                      <a:endParaRPr lang="fr-FR" sz="11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2740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Change</a:t>
                      </a:r>
                      <a:r>
                        <a:rPr lang="fr-FR" sz="11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 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anagement</a:t>
                      </a: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51" name="Tableau 1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479937"/>
              </p:ext>
            </p:extLst>
          </p:nvPr>
        </p:nvGraphicFramePr>
        <p:xfrm>
          <a:off x="3854826" y="6397889"/>
          <a:ext cx="2907607" cy="137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07607"/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6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PERSONALITY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Leadership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Creative</a:t>
                      </a:r>
                      <a:endParaRPr lang="fr-FR" sz="11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Organized</a:t>
                      </a:r>
                      <a:endParaRPr lang="fr-FR" sz="11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2740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Arial" charset="0"/>
                          <a:cs typeface="Arial" charset="0"/>
                        </a:rPr>
                        <a:t>Serious</a:t>
                      </a:r>
                      <a:endParaRPr lang="fr-FR" sz="11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52" name="Ellipse 151"/>
          <p:cNvSpPr/>
          <p:nvPr/>
        </p:nvSpPr>
        <p:spPr>
          <a:xfrm>
            <a:off x="5725489" y="5136289"/>
            <a:ext cx="151255" cy="15812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Ellipse 152"/>
          <p:cNvSpPr/>
          <p:nvPr/>
        </p:nvSpPr>
        <p:spPr>
          <a:xfrm>
            <a:off x="5928610" y="5136289"/>
            <a:ext cx="151255" cy="15812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Ellipse 153"/>
          <p:cNvSpPr/>
          <p:nvPr/>
        </p:nvSpPr>
        <p:spPr>
          <a:xfrm>
            <a:off x="6131731" y="5136289"/>
            <a:ext cx="151255" cy="15812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Ellipse 154"/>
          <p:cNvSpPr/>
          <p:nvPr/>
        </p:nvSpPr>
        <p:spPr>
          <a:xfrm>
            <a:off x="6334852" y="5136289"/>
            <a:ext cx="151255" cy="15812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Ellipse 155"/>
          <p:cNvSpPr/>
          <p:nvPr/>
        </p:nvSpPr>
        <p:spPr>
          <a:xfrm>
            <a:off x="6534023" y="5136289"/>
            <a:ext cx="151255" cy="158129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Ellipse 156"/>
          <p:cNvSpPr/>
          <p:nvPr/>
        </p:nvSpPr>
        <p:spPr>
          <a:xfrm>
            <a:off x="5725489" y="5392656"/>
            <a:ext cx="151255" cy="15812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" name="Ellipse 157"/>
          <p:cNvSpPr/>
          <p:nvPr/>
        </p:nvSpPr>
        <p:spPr>
          <a:xfrm>
            <a:off x="5928610" y="5392656"/>
            <a:ext cx="151255" cy="15812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Ellipse 158"/>
          <p:cNvSpPr/>
          <p:nvPr/>
        </p:nvSpPr>
        <p:spPr>
          <a:xfrm>
            <a:off x="6131731" y="5392656"/>
            <a:ext cx="151255" cy="15812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" name="Ellipse 159"/>
          <p:cNvSpPr/>
          <p:nvPr/>
        </p:nvSpPr>
        <p:spPr>
          <a:xfrm>
            <a:off x="6334852" y="5392656"/>
            <a:ext cx="151255" cy="15812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" name="Ellipse 160"/>
          <p:cNvSpPr/>
          <p:nvPr/>
        </p:nvSpPr>
        <p:spPr>
          <a:xfrm>
            <a:off x="6534023" y="5392656"/>
            <a:ext cx="151255" cy="158129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Ellipse 161"/>
          <p:cNvSpPr/>
          <p:nvPr/>
        </p:nvSpPr>
        <p:spPr>
          <a:xfrm>
            <a:off x="5722354" y="5624015"/>
            <a:ext cx="151255" cy="15812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Ellipse 162"/>
          <p:cNvSpPr/>
          <p:nvPr/>
        </p:nvSpPr>
        <p:spPr>
          <a:xfrm>
            <a:off x="5925475" y="5624015"/>
            <a:ext cx="151255" cy="15812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Ellipse 163"/>
          <p:cNvSpPr/>
          <p:nvPr/>
        </p:nvSpPr>
        <p:spPr>
          <a:xfrm>
            <a:off x="6128596" y="5624015"/>
            <a:ext cx="151255" cy="15812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Ellipse 164"/>
          <p:cNvSpPr/>
          <p:nvPr/>
        </p:nvSpPr>
        <p:spPr>
          <a:xfrm>
            <a:off x="6331717" y="5624015"/>
            <a:ext cx="151255" cy="158129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Ellipse 165"/>
          <p:cNvSpPr/>
          <p:nvPr/>
        </p:nvSpPr>
        <p:spPr>
          <a:xfrm>
            <a:off x="6530888" y="5624015"/>
            <a:ext cx="151255" cy="158129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Ellipse 166"/>
          <p:cNvSpPr/>
          <p:nvPr/>
        </p:nvSpPr>
        <p:spPr>
          <a:xfrm>
            <a:off x="5722354" y="5855374"/>
            <a:ext cx="151255" cy="15812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8" name="Ellipse 167"/>
          <p:cNvSpPr/>
          <p:nvPr/>
        </p:nvSpPr>
        <p:spPr>
          <a:xfrm>
            <a:off x="5925475" y="5855374"/>
            <a:ext cx="151255" cy="15812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9" name="Ellipse 168"/>
          <p:cNvSpPr/>
          <p:nvPr/>
        </p:nvSpPr>
        <p:spPr>
          <a:xfrm>
            <a:off x="6128596" y="5855374"/>
            <a:ext cx="151255" cy="15812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0" name="Ellipse 169"/>
          <p:cNvSpPr/>
          <p:nvPr/>
        </p:nvSpPr>
        <p:spPr>
          <a:xfrm>
            <a:off x="6331717" y="5855374"/>
            <a:ext cx="151255" cy="15812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1" name="Ellipse 170"/>
          <p:cNvSpPr/>
          <p:nvPr/>
        </p:nvSpPr>
        <p:spPr>
          <a:xfrm>
            <a:off x="6530888" y="5855374"/>
            <a:ext cx="151255" cy="15812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2" name="Ellipse 171"/>
          <p:cNvSpPr/>
          <p:nvPr/>
        </p:nvSpPr>
        <p:spPr>
          <a:xfrm>
            <a:off x="5709358" y="6776526"/>
            <a:ext cx="151255" cy="158129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" name="Ellipse 172"/>
          <p:cNvSpPr/>
          <p:nvPr/>
        </p:nvSpPr>
        <p:spPr>
          <a:xfrm>
            <a:off x="5912479" y="6776526"/>
            <a:ext cx="151255" cy="158129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4" name="Ellipse 173"/>
          <p:cNvSpPr/>
          <p:nvPr/>
        </p:nvSpPr>
        <p:spPr>
          <a:xfrm>
            <a:off x="6115600" y="6776526"/>
            <a:ext cx="151255" cy="158129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5" name="Ellipse 174"/>
          <p:cNvSpPr/>
          <p:nvPr/>
        </p:nvSpPr>
        <p:spPr>
          <a:xfrm>
            <a:off x="6318721" y="6776526"/>
            <a:ext cx="151255" cy="158129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6" name="Ellipse 175"/>
          <p:cNvSpPr/>
          <p:nvPr/>
        </p:nvSpPr>
        <p:spPr>
          <a:xfrm>
            <a:off x="6517892" y="6776526"/>
            <a:ext cx="151255" cy="1581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7" name="Ellipse 176"/>
          <p:cNvSpPr/>
          <p:nvPr/>
        </p:nvSpPr>
        <p:spPr>
          <a:xfrm>
            <a:off x="5709358" y="7032893"/>
            <a:ext cx="151255" cy="158129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" name="Ellipse 177"/>
          <p:cNvSpPr/>
          <p:nvPr/>
        </p:nvSpPr>
        <p:spPr>
          <a:xfrm>
            <a:off x="5912479" y="7032893"/>
            <a:ext cx="151255" cy="158129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" name="Ellipse 178"/>
          <p:cNvSpPr/>
          <p:nvPr/>
        </p:nvSpPr>
        <p:spPr>
          <a:xfrm>
            <a:off x="6115600" y="7032893"/>
            <a:ext cx="151255" cy="158129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" name="Ellipse 179"/>
          <p:cNvSpPr/>
          <p:nvPr/>
        </p:nvSpPr>
        <p:spPr>
          <a:xfrm>
            <a:off x="6318721" y="7032893"/>
            <a:ext cx="151255" cy="1581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" name="Ellipse 180"/>
          <p:cNvSpPr/>
          <p:nvPr/>
        </p:nvSpPr>
        <p:spPr>
          <a:xfrm>
            <a:off x="6517892" y="7032893"/>
            <a:ext cx="151255" cy="1581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" name="Ellipse 181"/>
          <p:cNvSpPr/>
          <p:nvPr/>
        </p:nvSpPr>
        <p:spPr>
          <a:xfrm>
            <a:off x="5706223" y="7264252"/>
            <a:ext cx="151255" cy="158129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" name="Ellipse 182"/>
          <p:cNvSpPr/>
          <p:nvPr/>
        </p:nvSpPr>
        <p:spPr>
          <a:xfrm>
            <a:off x="5909344" y="7264252"/>
            <a:ext cx="151255" cy="158129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" name="Ellipse 183"/>
          <p:cNvSpPr/>
          <p:nvPr/>
        </p:nvSpPr>
        <p:spPr>
          <a:xfrm>
            <a:off x="6112465" y="7264252"/>
            <a:ext cx="151255" cy="158129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" name="Ellipse 184"/>
          <p:cNvSpPr/>
          <p:nvPr/>
        </p:nvSpPr>
        <p:spPr>
          <a:xfrm>
            <a:off x="6315586" y="7264252"/>
            <a:ext cx="151255" cy="158129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6" name="Ellipse 185"/>
          <p:cNvSpPr/>
          <p:nvPr/>
        </p:nvSpPr>
        <p:spPr>
          <a:xfrm>
            <a:off x="6514757" y="7264252"/>
            <a:ext cx="151255" cy="1581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7" name="Ellipse 186"/>
          <p:cNvSpPr/>
          <p:nvPr/>
        </p:nvSpPr>
        <p:spPr>
          <a:xfrm>
            <a:off x="5706223" y="7495611"/>
            <a:ext cx="151255" cy="158129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8" name="Ellipse 187"/>
          <p:cNvSpPr/>
          <p:nvPr/>
        </p:nvSpPr>
        <p:spPr>
          <a:xfrm>
            <a:off x="5909344" y="7495611"/>
            <a:ext cx="151255" cy="158129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9" name="Ellipse 188"/>
          <p:cNvSpPr/>
          <p:nvPr/>
        </p:nvSpPr>
        <p:spPr>
          <a:xfrm>
            <a:off x="6112465" y="7495611"/>
            <a:ext cx="151255" cy="158129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0" name="Ellipse 189"/>
          <p:cNvSpPr/>
          <p:nvPr/>
        </p:nvSpPr>
        <p:spPr>
          <a:xfrm>
            <a:off x="6315586" y="7495611"/>
            <a:ext cx="151255" cy="158129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1" name="Ellipse 190"/>
          <p:cNvSpPr/>
          <p:nvPr/>
        </p:nvSpPr>
        <p:spPr>
          <a:xfrm>
            <a:off x="6514757" y="7495611"/>
            <a:ext cx="151255" cy="158129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36" name="Tableau 2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223491"/>
              </p:ext>
            </p:extLst>
          </p:nvPr>
        </p:nvGraphicFramePr>
        <p:xfrm>
          <a:off x="404615" y="8855888"/>
          <a:ext cx="3254632" cy="7898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54632"/>
              </a:tblGrid>
              <a:tr h="298194">
                <a:tc>
                  <a:txBody>
                    <a:bodyPr/>
                    <a:lstStyle/>
                    <a:p>
                      <a:pPr algn="l"/>
                      <a:r>
                        <a:rPr lang="fr-FR" sz="16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HOBBIES</a:t>
                      </a:r>
                      <a:r>
                        <a:rPr lang="fr-FR" sz="1600" b="1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 </a:t>
                      </a:r>
                      <a:endParaRPr lang="fr-FR" sz="1600" b="1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Calibri" charset="0"/>
                        <a:cs typeface="Calibri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4614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it-IT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Morbi tristique sapien nec nulla rutrum imperdiet. </a:t>
                      </a:r>
                      <a:endParaRPr lang="fr-FR" sz="10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graphicFrame>
        <p:nvGraphicFramePr>
          <p:cNvPr id="237" name="Tableau 2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790365"/>
              </p:ext>
            </p:extLst>
          </p:nvPr>
        </p:nvGraphicFramePr>
        <p:xfrm>
          <a:off x="3913179" y="8242785"/>
          <a:ext cx="2798606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98606"/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6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libri" charset="0"/>
                          <a:cs typeface="Calibri" charset="0"/>
                        </a:rPr>
                        <a:t>PROFILE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Nullam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augue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id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velit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luctus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maximus</a:t>
                      </a:r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915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569</TotalTime>
  <Words>260</Words>
  <Application>Microsoft Office PowerPoint</Application>
  <PresentationFormat>A4 (210 x 297 mm)</PresentationFormat>
  <Paragraphs>83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24</cp:revision>
  <dcterms:created xsi:type="dcterms:W3CDTF">2016-07-14T21:26:28Z</dcterms:created>
  <dcterms:modified xsi:type="dcterms:W3CDTF">2019-01-04T20:43:40Z</dcterms:modified>
</cp:coreProperties>
</file>