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5FE"/>
    <a:srgbClr val="575757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0"/>
    <p:restoredTop sz="94586"/>
  </p:normalViewPr>
  <p:slideViewPr>
    <p:cSldViewPr snapToGrid="0" snapToObjects="1">
      <p:cViewPr>
        <p:scale>
          <a:sx n="96" d="100"/>
          <a:sy n="96" d="100"/>
        </p:scale>
        <p:origin x="1344" y="-27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4" name="Image 40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23"/>
          <a:stretch/>
        </p:blipFill>
        <p:spPr>
          <a:xfrm>
            <a:off x="0" y="0"/>
            <a:ext cx="6858000" cy="587829"/>
          </a:xfrm>
          <a:prstGeom prst="rect">
            <a:avLst/>
          </a:prstGeom>
        </p:spPr>
      </p:pic>
      <p:pic>
        <p:nvPicPr>
          <p:cNvPr id="405" name="Image 40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35" b="4316"/>
          <a:stretch/>
        </p:blipFill>
        <p:spPr>
          <a:xfrm>
            <a:off x="0" y="402382"/>
            <a:ext cx="6858000" cy="1275948"/>
          </a:xfrm>
          <a:prstGeom prst="rect">
            <a:avLst/>
          </a:prstGeom>
        </p:spPr>
      </p:pic>
      <p:graphicFrame>
        <p:nvGraphicFramePr>
          <p:cNvPr id="407" name="Tableau 4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067874"/>
              </p:ext>
            </p:extLst>
          </p:nvPr>
        </p:nvGraphicFramePr>
        <p:xfrm>
          <a:off x="481030" y="2078303"/>
          <a:ext cx="4203266" cy="2087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0326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</a:t>
                      </a:r>
                      <a:r>
                        <a:rPr lang="fr-FR" sz="1400" b="0" dirty="0" smtClean="0">
                          <a:solidFill>
                            <a:schemeClr val="accent6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EDUCATION </a:t>
                      </a:r>
                      <a:endParaRPr lang="fr-FR" sz="1400" b="0" dirty="0">
                        <a:solidFill>
                          <a:schemeClr val="accent6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EDUCATION | 2000 – 2003</a:t>
                      </a:r>
                    </a:p>
                    <a:p>
                      <a:pPr algn="l"/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dolor sit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it-IT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 tristique sapien nec nulla rutrum imperdiet. </a:t>
                      </a:r>
                      <a:endParaRPr lang="en-US" sz="1100" b="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EDUCATION | 2000 – 2003</a:t>
                      </a:r>
                    </a:p>
                    <a:p>
                      <a:pPr algn="l"/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dolor sit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it-IT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 tristique sapien nec nulla rutrum imperdiet. </a:t>
                      </a:r>
                      <a:endParaRPr lang="en-US" sz="1100" b="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EDUCATION | 2000 – 2003</a:t>
                      </a:r>
                    </a:p>
                    <a:p>
                      <a:pPr algn="l"/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dolor sit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it-IT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 tristique sapien nec nulla rutrum imperdiet. </a:t>
                      </a:r>
                      <a:endParaRPr lang="en-US" sz="1100" b="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09" name="Image 40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35" y="1973676"/>
            <a:ext cx="318530" cy="395417"/>
          </a:xfrm>
          <a:prstGeom prst="rect">
            <a:avLst/>
          </a:prstGeom>
        </p:spPr>
      </p:pic>
      <p:graphicFrame>
        <p:nvGraphicFramePr>
          <p:cNvPr id="410" name="Tableau 4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67457"/>
              </p:ext>
            </p:extLst>
          </p:nvPr>
        </p:nvGraphicFramePr>
        <p:xfrm>
          <a:off x="481029" y="4566156"/>
          <a:ext cx="6144359" cy="30405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44359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b="0" baseline="0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WORK EXPERIENCE </a:t>
                      </a:r>
                      <a:endParaRPr lang="fr-FR" sz="1400" b="0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COMPANY NAME | POSITION | 2000 – 2003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dolor sit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COMPANY NAME | POSITION | 2000 – 2003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dolor sit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COMPANY NAME | POSITION | 2000 – 2003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dolor sit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COMPANY NAME | POSITION | 2000 – 2003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dolor sit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12" name="Image 4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35" y="4470790"/>
            <a:ext cx="386149" cy="386149"/>
          </a:xfrm>
          <a:prstGeom prst="rect">
            <a:avLst/>
          </a:prstGeom>
        </p:spPr>
      </p:pic>
      <p:graphicFrame>
        <p:nvGraphicFramePr>
          <p:cNvPr id="413" name="Tableau 4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736300"/>
              </p:ext>
            </p:extLst>
          </p:nvPr>
        </p:nvGraphicFramePr>
        <p:xfrm>
          <a:off x="506962" y="7867512"/>
          <a:ext cx="2900893" cy="899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00893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ADDITIONAL INFO</a:t>
                      </a:r>
                      <a:endParaRPr lang="fr-FR" sz="1400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4" name="Tableau 4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545352"/>
              </p:ext>
            </p:extLst>
          </p:nvPr>
        </p:nvGraphicFramePr>
        <p:xfrm>
          <a:off x="3946338" y="7867512"/>
          <a:ext cx="2318975" cy="899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8975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LANGUAGES</a:t>
                      </a:r>
                      <a:endParaRPr lang="fr-FR" sz="1400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French: Oral, written</a:t>
                      </a:r>
                    </a:p>
                    <a:p>
                      <a:pPr algn="l"/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Spanish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Oral, written</a:t>
                      </a:r>
                    </a:p>
                    <a:p>
                      <a:pPr algn="l"/>
                      <a:r>
                        <a:rPr lang="en-US" sz="1100" baseline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German</a:t>
                      </a:r>
                      <a:r>
                        <a:rPr lang="en-US" sz="1100" baseline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Oral, written</a:t>
                      </a:r>
                    </a:p>
                  </a:txBody>
                  <a:tcP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17" name="Image 4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338" y="7796464"/>
            <a:ext cx="355838" cy="355838"/>
          </a:xfrm>
          <a:prstGeom prst="rect">
            <a:avLst/>
          </a:prstGeom>
        </p:spPr>
      </p:pic>
      <p:pic>
        <p:nvPicPr>
          <p:cNvPr id="418" name="Image 4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4" y="7796464"/>
            <a:ext cx="355838" cy="355838"/>
          </a:xfrm>
          <a:prstGeom prst="rect">
            <a:avLst/>
          </a:prstGeom>
        </p:spPr>
      </p:pic>
      <p:pic>
        <p:nvPicPr>
          <p:cNvPr id="419" name="Image 41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22"/>
          <a:stretch/>
        </p:blipFill>
        <p:spPr>
          <a:xfrm>
            <a:off x="0" y="9207813"/>
            <a:ext cx="6858000" cy="698187"/>
          </a:xfrm>
          <a:prstGeom prst="rect">
            <a:avLst/>
          </a:prstGeom>
        </p:spPr>
      </p:pic>
      <p:pic>
        <p:nvPicPr>
          <p:cNvPr id="420" name="Image 419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40" t="1" r="5799" b="2057"/>
          <a:stretch/>
        </p:blipFill>
        <p:spPr>
          <a:xfrm>
            <a:off x="412572" y="214069"/>
            <a:ext cx="1544837" cy="1547465"/>
          </a:xfrm>
          <a:prstGeom prst="ellipse">
            <a:avLst/>
          </a:prstGeom>
          <a:ln>
            <a:solidFill>
              <a:schemeClr val="accent1"/>
            </a:solidFill>
          </a:ln>
        </p:spPr>
      </p:pic>
      <p:pic>
        <p:nvPicPr>
          <p:cNvPr id="422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299" y="1329047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25" name="ZoneTexte 424"/>
          <p:cNvSpPr txBox="1"/>
          <p:nvPr/>
        </p:nvSpPr>
        <p:spPr>
          <a:xfrm>
            <a:off x="2369981" y="1297986"/>
            <a:ext cx="2271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Arial" charset="0"/>
                <a:ea typeface="Arial" charset="0"/>
                <a:cs typeface="Arial" charset="0"/>
              </a:rPr>
              <a:t>12 STREET NAME, NEW YORK </a:t>
            </a:r>
            <a:endParaRPr lang="fr-FR" sz="11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28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783" y="961735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30" name="ZoneTexte 429"/>
          <p:cNvSpPr txBox="1"/>
          <p:nvPr/>
        </p:nvSpPr>
        <p:spPr>
          <a:xfrm>
            <a:off x="2369981" y="930875"/>
            <a:ext cx="9685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latin typeface="Arial" charset="0"/>
                <a:ea typeface="Arial" charset="0"/>
                <a:cs typeface="Arial" charset="0"/>
              </a:rPr>
              <a:t>000 111 333</a:t>
            </a:r>
          </a:p>
        </p:txBody>
      </p:sp>
      <p:pic>
        <p:nvPicPr>
          <p:cNvPr id="432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582" y="579441"/>
            <a:ext cx="229883" cy="229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33" name="ZoneTexte 432"/>
          <p:cNvSpPr txBox="1"/>
          <p:nvPr/>
        </p:nvSpPr>
        <p:spPr>
          <a:xfrm>
            <a:off x="2395465" y="555882"/>
            <a:ext cx="15456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Arial Hebrew" charset="-79"/>
                <a:ea typeface="Arial Hebrew" charset="-79"/>
                <a:cs typeface="Arial Hebrew" charset="-79"/>
              </a:rPr>
              <a:t>NAME@MAIL.COM</a:t>
            </a:r>
            <a:endParaRPr lang="fr-FR" sz="1200" dirty="0">
              <a:latin typeface="Arial Hebrew" charset="-79"/>
              <a:ea typeface="Arial Hebrew" charset="-79"/>
              <a:cs typeface="Arial Hebrew" charset="-79"/>
            </a:endParaRPr>
          </a:p>
        </p:txBody>
      </p:sp>
      <p:graphicFrame>
        <p:nvGraphicFramePr>
          <p:cNvPr id="434" name="Tableau 4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549221"/>
              </p:ext>
            </p:extLst>
          </p:nvPr>
        </p:nvGraphicFramePr>
        <p:xfrm>
          <a:off x="4768168" y="2021454"/>
          <a:ext cx="1857221" cy="21447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57221"/>
              </a:tblGrid>
              <a:tr h="2144729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maximus.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fames ac ante ipsum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5" name="ZoneTexte 434"/>
          <p:cNvSpPr txBox="1"/>
          <p:nvPr/>
        </p:nvSpPr>
        <p:spPr>
          <a:xfrm>
            <a:off x="1732719" y="-2612"/>
            <a:ext cx="1067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Job </a:t>
            </a:r>
            <a:r>
              <a:rPr lang="fr-F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title</a:t>
            </a:r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36" name="ZoneTexte 435"/>
          <p:cNvSpPr txBox="1"/>
          <p:nvPr/>
        </p:nvSpPr>
        <p:spPr>
          <a:xfrm>
            <a:off x="4124257" y="802492"/>
            <a:ext cx="26965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Nancy </a:t>
            </a:r>
            <a:r>
              <a:rPr lang="fr-FR" sz="2000" dirty="0" smtClean="0">
                <a:latin typeface="Arial" charset="0"/>
                <a:ea typeface="Arial" charset="0"/>
                <a:cs typeface="Arial" charset="0"/>
              </a:rPr>
              <a:t>MAREUSSITE</a:t>
            </a:r>
            <a:endParaRPr lang="fr-FR" sz="20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267</Words>
  <Application>Microsoft Office PowerPoint</Application>
  <PresentationFormat>A4 (210 x 297 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Hebrew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38</cp:revision>
  <dcterms:created xsi:type="dcterms:W3CDTF">2016-07-14T19:39:12Z</dcterms:created>
  <dcterms:modified xsi:type="dcterms:W3CDTF">2019-01-07T16:46:43Z</dcterms:modified>
</cp:coreProperties>
</file>