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24" d="100"/>
          <a:sy n="124" d="100"/>
        </p:scale>
        <p:origin x="738" y="-4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Image 3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 r="3189"/>
          <a:stretch/>
        </p:blipFill>
        <p:spPr>
          <a:xfrm>
            <a:off x="0" y="0"/>
            <a:ext cx="6858000" cy="1437050"/>
          </a:xfrm>
          <a:prstGeom prst="rect">
            <a:avLst/>
          </a:prstGeom>
        </p:spPr>
      </p:pic>
      <p:pic>
        <p:nvPicPr>
          <p:cNvPr id="351" name="Image 35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92353"/>
            <a:ext cx="6858000" cy="1613647"/>
          </a:xfrm>
          <a:prstGeom prst="rect">
            <a:avLst/>
          </a:prstGeom>
        </p:spPr>
      </p:pic>
      <p:graphicFrame>
        <p:nvGraphicFramePr>
          <p:cNvPr id="352" name="Tableau 3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18314"/>
              </p:ext>
            </p:extLst>
          </p:nvPr>
        </p:nvGraphicFramePr>
        <p:xfrm>
          <a:off x="667099" y="2062260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EDUCATION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3" name="Tableau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611739"/>
              </p:ext>
            </p:extLst>
          </p:nvPr>
        </p:nvGraphicFramePr>
        <p:xfrm>
          <a:off x="662574" y="3744784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WORK EXPERIENCE 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" name="Tableau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23600"/>
              </p:ext>
            </p:extLst>
          </p:nvPr>
        </p:nvGraphicFramePr>
        <p:xfrm>
          <a:off x="647818" y="7188071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LANGUAGES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59" name="Tableau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81215"/>
              </p:ext>
            </p:extLst>
          </p:nvPr>
        </p:nvGraphicFramePr>
        <p:xfrm>
          <a:off x="3285662" y="7176689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SKILLS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64" name="Ellipse 363"/>
          <p:cNvSpPr/>
          <p:nvPr/>
        </p:nvSpPr>
        <p:spPr>
          <a:xfrm>
            <a:off x="5342816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Ellipse 364"/>
          <p:cNvSpPr/>
          <p:nvPr/>
        </p:nvSpPr>
        <p:spPr>
          <a:xfrm>
            <a:off x="5589250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Ellipse 365"/>
          <p:cNvSpPr/>
          <p:nvPr/>
        </p:nvSpPr>
        <p:spPr>
          <a:xfrm>
            <a:off x="5835459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Ellipse 366"/>
          <p:cNvSpPr/>
          <p:nvPr/>
        </p:nvSpPr>
        <p:spPr>
          <a:xfrm>
            <a:off x="5096382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Ellipse 367"/>
          <p:cNvSpPr/>
          <p:nvPr/>
        </p:nvSpPr>
        <p:spPr>
          <a:xfrm>
            <a:off x="6081668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Ellipse 368"/>
          <p:cNvSpPr/>
          <p:nvPr/>
        </p:nvSpPr>
        <p:spPr>
          <a:xfrm>
            <a:off x="5342816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Ellipse 369"/>
          <p:cNvSpPr/>
          <p:nvPr/>
        </p:nvSpPr>
        <p:spPr>
          <a:xfrm>
            <a:off x="5589250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Ellipse 370"/>
          <p:cNvSpPr/>
          <p:nvPr/>
        </p:nvSpPr>
        <p:spPr>
          <a:xfrm>
            <a:off x="5835459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Ellipse 371"/>
          <p:cNvSpPr/>
          <p:nvPr/>
        </p:nvSpPr>
        <p:spPr>
          <a:xfrm>
            <a:off x="5096382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Ellipse 372"/>
          <p:cNvSpPr/>
          <p:nvPr/>
        </p:nvSpPr>
        <p:spPr>
          <a:xfrm>
            <a:off x="6081668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4" name="Ellipse 373"/>
          <p:cNvSpPr/>
          <p:nvPr/>
        </p:nvSpPr>
        <p:spPr>
          <a:xfrm>
            <a:off x="5342816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Ellipse 374"/>
          <p:cNvSpPr/>
          <p:nvPr/>
        </p:nvSpPr>
        <p:spPr>
          <a:xfrm>
            <a:off x="5589250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Ellipse 375"/>
          <p:cNvSpPr/>
          <p:nvPr/>
        </p:nvSpPr>
        <p:spPr>
          <a:xfrm>
            <a:off x="5835459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7" name="Ellipse 376"/>
          <p:cNvSpPr/>
          <p:nvPr/>
        </p:nvSpPr>
        <p:spPr>
          <a:xfrm>
            <a:off x="5096382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" name="Ellipse 377"/>
          <p:cNvSpPr/>
          <p:nvPr/>
        </p:nvSpPr>
        <p:spPr>
          <a:xfrm>
            <a:off x="6081668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9" name="Ellipse 378"/>
          <p:cNvSpPr/>
          <p:nvPr/>
        </p:nvSpPr>
        <p:spPr>
          <a:xfrm>
            <a:off x="5342816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Ellipse 379"/>
          <p:cNvSpPr/>
          <p:nvPr/>
        </p:nvSpPr>
        <p:spPr>
          <a:xfrm>
            <a:off x="5589250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1" name="Ellipse 380"/>
          <p:cNvSpPr/>
          <p:nvPr/>
        </p:nvSpPr>
        <p:spPr>
          <a:xfrm>
            <a:off x="5835459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Ellipse 381"/>
          <p:cNvSpPr/>
          <p:nvPr/>
        </p:nvSpPr>
        <p:spPr>
          <a:xfrm>
            <a:off x="5096382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Ellipse 382"/>
          <p:cNvSpPr/>
          <p:nvPr/>
        </p:nvSpPr>
        <p:spPr>
          <a:xfrm>
            <a:off x="6081668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4" name="Image 38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411208" y="152688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85" name="Tableau 3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067770"/>
              </p:ext>
            </p:extLst>
          </p:nvPr>
        </p:nvGraphicFramePr>
        <p:xfrm>
          <a:off x="2528477" y="1171643"/>
          <a:ext cx="3553191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191"/>
              </a:tblGrid>
              <a:tr h="81775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0" name="Tableau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80596"/>
              </p:ext>
            </p:extLst>
          </p:nvPr>
        </p:nvGraphicFramePr>
        <p:xfrm>
          <a:off x="673866" y="8477701"/>
          <a:ext cx="2012335" cy="10527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3227"/>
                <a:gridCol w="1279108"/>
              </a:tblGrid>
              <a:tr h="3212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CONTACT</a:t>
                      </a:r>
                      <a:endParaRPr lang="fr-FR" sz="1600" b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Address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New York 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5" name="Rectangle 394"/>
          <p:cNvSpPr/>
          <p:nvPr/>
        </p:nvSpPr>
        <p:spPr>
          <a:xfrm>
            <a:off x="2528477" y="572079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Alicia</a:t>
            </a:r>
            <a:r>
              <a:rPr lang="fr-FR" sz="2800" dirty="0" smtClean="0">
                <a:solidFill>
                  <a:schemeClr val="accent6"/>
                </a:solidFill>
              </a:rPr>
              <a:t>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LEVALOUSIAE</a:t>
            </a:r>
            <a:endParaRPr lang="fr-FR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6" name="Rectangle 395"/>
          <p:cNvSpPr/>
          <p:nvPr/>
        </p:nvSpPr>
        <p:spPr>
          <a:xfrm>
            <a:off x="2507309" y="117078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accent5"/>
                </a:solidFill>
              </a:rPr>
              <a:t>Job </a:t>
            </a:r>
            <a:r>
              <a:rPr lang="fr-FR" sz="2000" dirty="0" err="1" smtClean="0">
                <a:solidFill>
                  <a:schemeClr val="accent5"/>
                </a:solidFill>
              </a:rPr>
              <a:t>title</a:t>
            </a:r>
            <a:endParaRPr lang="fr-FR" sz="2000" dirty="0">
              <a:solidFill>
                <a:schemeClr val="accent5"/>
              </a:solidFill>
            </a:endParaRPr>
          </a:p>
        </p:txBody>
      </p:sp>
      <p:cxnSp>
        <p:nvCxnSpPr>
          <p:cNvPr id="399" name="Connecteur droit 398"/>
          <p:cNvCxnSpPr/>
          <p:nvPr/>
        </p:nvCxnSpPr>
        <p:spPr>
          <a:xfrm>
            <a:off x="1225045" y="3541853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cteur droit 399"/>
          <p:cNvCxnSpPr/>
          <p:nvPr/>
        </p:nvCxnSpPr>
        <p:spPr>
          <a:xfrm>
            <a:off x="1209908" y="7004612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eur droit 400"/>
          <p:cNvCxnSpPr/>
          <p:nvPr/>
        </p:nvCxnSpPr>
        <p:spPr>
          <a:xfrm>
            <a:off x="3374919" y="8846916"/>
            <a:ext cx="2854707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208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31</cp:revision>
  <dcterms:created xsi:type="dcterms:W3CDTF">2016-07-14T19:39:12Z</dcterms:created>
  <dcterms:modified xsi:type="dcterms:W3CDTF">2019-01-07T16:46:16Z</dcterms:modified>
</cp:coreProperties>
</file>