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5FE"/>
    <a:srgbClr val="575757"/>
    <a:srgbClr val="AC8249"/>
    <a:srgbClr val="EFEC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0"/>
    <p:restoredTop sz="94586"/>
  </p:normalViewPr>
  <p:slideViewPr>
    <p:cSldViewPr snapToGrid="0" snapToObjects="1">
      <p:cViewPr>
        <p:scale>
          <a:sx n="142" d="100"/>
          <a:sy n="142" d="100"/>
        </p:scale>
        <p:origin x="354" y="-5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4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61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2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88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92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6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45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00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2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8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Rectangle 336"/>
          <p:cNvSpPr/>
          <p:nvPr/>
        </p:nvSpPr>
        <p:spPr>
          <a:xfrm>
            <a:off x="0" y="0"/>
            <a:ext cx="6858000" cy="954741"/>
          </a:xfrm>
          <a:prstGeom prst="rect">
            <a:avLst/>
          </a:prstGeom>
          <a:solidFill>
            <a:srgbClr val="57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8" name="Rectangle 337"/>
          <p:cNvSpPr/>
          <p:nvPr/>
        </p:nvSpPr>
        <p:spPr>
          <a:xfrm>
            <a:off x="0" y="954741"/>
            <a:ext cx="6858000" cy="766763"/>
          </a:xfrm>
          <a:prstGeom prst="rect">
            <a:avLst/>
          </a:prstGeom>
          <a:solidFill>
            <a:srgbClr val="E9F5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9" name="Rectangle 338"/>
          <p:cNvSpPr/>
          <p:nvPr/>
        </p:nvSpPr>
        <p:spPr>
          <a:xfrm>
            <a:off x="0" y="9426388"/>
            <a:ext cx="6858000" cy="479612"/>
          </a:xfrm>
          <a:prstGeom prst="rect">
            <a:avLst/>
          </a:prstGeom>
          <a:solidFill>
            <a:srgbClr val="57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40" name="Tableau 3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802376"/>
              </p:ext>
            </p:extLst>
          </p:nvPr>
        </p:nvGraphicFramePr>
        <p:xfrm>
          <a:off x="1556951" y="2092745"/>
          <a:ext cx="5064211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4211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EDUCATION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sapien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endParaRPr lang="en-GB" sz="11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sapien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endParaRPr lang="en-GB" sz="11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sapien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endParaRPr lang="en-GB" sz="11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1" name="Tableau 3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581161"/>
              </p:ext>
            </p:extLst>
          </p:nvPr>
        </p:nvGraphicFramePr>
        <p:xfrm>
          <a:off x="1556951" y="4468224"/>
          <a:ext cx="5064211" cy="3307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4211"/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WORK EXPERIENCE </a:t>
                      </a:r>
                      <a:endParaRPr lang="fr-FR" sz="1600" dirty="0"/>
                    </a:p>
                  </a:txBody>
                  <a:tcPr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| POSITION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| POSITION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| POSITION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| POSITION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 | POSITION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2" name="Tableau 3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932224"/>
              </p:ext>
            </p:extLst>
          </p:nvPr>
        </p:nvGraphicFramePr>
        <p:xfrm>
          <a:off x="2446639" y="7995465"/>
          <a:ext cx="2042984" cy="929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2984"/>
              </a:tblGrid>
              <a:tr h="321677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LANGUAGES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French: Oral, written</a:t>
                      </a:r>
                    </a:p>
                    <a:p>
                      <a:pPr algn="l"/>
                      <a:r>
                        <a:rPr lang="en-US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Spanish: </a:t>
                      </a:r>
                      <a:r>
                        <a:rPr lang="en-US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Oral</a:t>
                      </a:r>
                      <a:r>
                        <a:rPr lang="en-US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written</a:t>
                      </a:r>
                    </a:p>
                    <a:p>
                      <a:pPr algn="l"/>
                      <a:r>
                        <a:rPr lang="en-US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German</a:t>
                      </a:r>
                      <a:r>
                        <a:rPr lang="en-US" sz="1100" baseline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: </a:t>
                      </a:r>
                      <a:r>
                        <a:rPr lang="en-US" sz="1100" baseline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Oral</a:t>
                      </a:r>
                      <a:r>
                        <a:rPr lang="en-US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written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3" name="Tableau 3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836033"/>
              </p:ext>
            </p:extLst>
          </p:nvPr>
        </p:nvGraphicFramePr>
        <p:xfrm>
          <a:off x="4682093" y="7995465"/>
          <a:ext cx="2049162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9162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ADDITIONAL INFO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ipsum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sit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tristique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sapien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nec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44" name="ZoneTexte 343"/>
          <p:cNvSpPr txBox="1"/>
          <p:nvPr/>
        </p:nvSpPr>
        <p:spPr>
          <a:xfrm>
            <a:off x="506249" y="1956124"/>
            <a:ext cx="615553" cy="55997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2800" dirty="0" smtClean="0"/>
              <a:t>JOB TITLE</a:t>
            </a:r>
            <a:endParaRPr lang="fr-FR" sz="2800" dirty="0"/>
          </a:p>
        </p:txBody>
      </p:sp>
      <p:pic>
        <p:nvPicPr>
          <p:cNvPr id="345" name="Image 34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83" r="13099"/>
          <a:stretch/>
        </p:blipFill>
        <p:spPr>
          <a:xfrm>
            <a:off x="195682" y="430718"/>
            <a:ext cx="1236688" cy="1519666"/>
          </a:xfrm>
          <a:prstGeom prst="roundRect">
            <a:avLst>
              <a:gd name="adj" fmla="val 6437"/>
            </a:avLst>
          </a:prstGeom>
          <a:ln>
            <a:solidFill>
              <a:srgbClr val="87897B"/>
            </a:solidFill>
          </a:ln>
        </p:spPr>
      </p:pic>
      <p:graphicFrame>
        <p:nvGraphicFramePr>
          <p:cNvPr id="346" name="Tableau 3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79670"/>
              </p:ext>
            </p:extLst>
          </p:nvPr>
        </p:nvGraphicFramePr>
        <p:xfrm>
          <a:off x="1556950" y="1017880"/>
          <a:ext cx="5064211" cy="7483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4211"/>
              </a:tblGrid>
              <a:tr h="748363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tristique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maximus.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fames ac ante ipsum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1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347" name="ZoneTexte 346"/>
          <p:cNvSpPr txBox="1"/>
          <p:nvPr/>
        </p:nvSpPr>
        <p:spPr>
          <a:xfrm>
            <a:off x="1628052" y="313873"/>
            <a:ext cx="3054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2"/>
                </a:solidFill>
              </a:rPr>
              <a:t>Lou-Anne LE MAIRE</a:t>
            </a:r>
            <a:endParaRPr lang="fr-FR" sz="2800" dirty="0">
              <a:solidFill>
                <a:schemeClr val="accent2"/>
              </a:solidFill>
            </a:endParaRPr>
          </a:p>
        </p:txBody>
      </p:sp>
      <p:graphicFrame>
        <p:nvGraphicFramePr>
          <p:cNvPr id="348" name="Tableau 3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103"/>
              </p:ext>
            </p:extLst>
          </p:nvPr>
        </p:nvGraphicFramePr>
        <p:xfrm>
          <a:off x="184404" y="7995465"/>
          <a:ext cx="2042984" cy="1264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2984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CONTACT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Address:</a:t>
                      </a:r>
                      <a:r>
                        <a:rPr lang="en-US" sz="11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Street Name, </a:t>
                      </a:r>
                    </a:p>
                    <a:p>
                      <a:pPr algn="l"/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York </a:t>
                      </a:r>
                    </a:p>
                    <a:p>
                      <a:pPr algn="l"/>
                      <a:r>
                        <a:rPr lang="en-US" sz="11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Mobile: 000 222 444</a:t>
                      </a:r>
                    </a:p>
                    <a:p>
                      <a:pPr algn="l"/>
                      <a:r>
                        <a:rPr lang="en-US" sz="11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Phone: 000 111 333</a:t>
                      </a:r>
                    </a:p>
                    <a:p>
                      <a:pPr algn="l"/>
                      <a:r>
                        <a:rPr lang="en-US" sz="11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Email: name@mail.com</a:t>
                      </a:r>
                      <a:endParaRPr lang="fr-FR" sz="11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9627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303</Words>
  <Application>Microsoft Office PowerPoint</Application>
  <PresentationFormat>A4 (210 x 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27</cp:revision>
  <dcterms:created xsi:type="dcterms:W3CDTF">2016-07-14T19:39:12Z</dcterms:created>
  <dcterms:modified xsi:type="dcterms:W3CDTF">2019-01-07T16:45:45Z</dcterms:modified>
</cp:coreProperties>
</file>