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86"/>
  </p:normalViewPr>
  <p:slideViewPr>
    <p:cSldViewPr snapToGrid="0" snapToObjects="1">
      <p:cViewPr>
        <p:scale>
          <a:sx n="60" d="100"/>
          <a:sy n="60" d="100"/>
        </p:scale>
        <p:origin x="2112" y="-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9"/>
          <a:stretch/>
        </p:blipFill>
        <p:spPr>
          <a:xfrm>
            <a:off x="0" y="0"/>
            <a:ext cx="6858000" cy="21009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00942"/>
            <a:ext cx="1846729" cy="7805057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460112"/>
              </p:ext>
            </p:extLst>
          </p:nvPr>
        </p:nvGraphicFramePr>
        <p:xfrm>
          <a:off x="143435" y="2100941"/>
          <a:ext cx="1559859" cy="95602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5985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Address: 12 Street Name, New York</a:t>
                      </a:r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51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000 111 333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51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name@mail.com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35"/>
          <a:stretch/>
        </p:blipFill>
        <p:spPr>
          <a:xfrm>
            <a:off x="144929" y="291711"/>
            <a:ext cx="1558365" cy="1562587"/>
          </a:xfrm>
          <a:prstGeom prst="roundRect">
            <a:avLst/>
          </a:prstGeom>
          <a:ln>
            <a:solidFill>
              <a:schemeClr val="bg1"/>
            </a:solidFill>
          </a:ln>
        </p:spPr>
      </p:pic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71105"/>
              </p:ext>
            </p:extLst>
          </p:nvPr>
        </p:nvGraphicFramePr>
        <p:xfrm>
          <a:off x="2133600" y="2965086"/>
          <a:ext cx="4341520" cy="161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152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 smtClean="0">
                          <a:solidFill>
                            <a:schemeClr val="accent6"/>
                          </a:solidFill>
                        </a:rPr>
                        <a:t>EDUCATION </a:t>
                      </a:r>
                      <a:endParaRPr lang="fr-FR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en-US" sz="12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2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en-US" sz="12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2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077840"/>
              </p:ext>
            </p:extLst>
          </p:nvPr>
        </p:nvGraphicFramePr>
        <p:xfrm>
          <a:off x="2133600" y="4791046"/>
          <a:ext cx="4341520" cy="3093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1520"/>
              </a:tblGrid>
              <a:tr h="358247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 smtClean="0">
                          <a:solidFill>
                            <a:schemeClr val="accent6"/>
                          </a:solidFill>
                        </a:rPr>
                        <a:t>WORK EXPERIENCE </a:t>
                      </a:r>
                      <a:endParaRPr lang="fr-FR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| 2000 – 2003</a:t>
                      </a: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| 2000 – 2003</a:t>
                      </a: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noFill/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| 2000 – 2003</a:t>
                      </a: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noFill/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| 2000 – 2003</a:t>
                      </a: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136513"/>
              </p:ext>
            </p:extLst>
          </p:nvPr>
        </p:nvGraphicFramePr>
        <p:xfrm>
          <a:off x="2133600" y="1854298"/>
          <a:ext cx="4341520" cy="9335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1520"/>
              </a:tblGrid>
              <a:tr h="933511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maximus. </a:t>
                      </a:r>
                      <a:r>
                        <a:rPr lang="fr-FR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2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782467"/>
              </p:ext>
            </p:extLst>
          </p:nvPr>
        </p:nvGraphicFramePr>
        <p:xfrm>
          <a:off x="2133600" y="8186957"/>
          <a:ext cx="3333838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838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SKILLS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anagement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6" name="Ellipse 15"/>
          <p:cNvSpPr/>
          <p:nvPr/>
        </p:nvSpPr>
        <p:spPr>
          <a:xfrm>
            <a:off x="4190754" y="8574654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4437188" y="8574654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4683397" y="8574654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944320" y="8574654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929606" y="8574654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190754" y="8849755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437188" y="8849755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683397" y="8849755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3944320" y="8849755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929606" y="8849755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4190754" y="9093627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437188" y="9093627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4683397" y="9093627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944320" y="9093627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4929606" y="9093627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4190754" y="9327209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4437188" y="9327209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683397" y="9327209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3944320" y="9327209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929606" y="9327209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2005162" y="291711"/>
            <a:ext cx="3878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smtClean="0">
                <a:solidFill>
                  <a:schemeClr val="bg1"/>
                </a:solidFill>
              </a:rPr>
              <a:t>Vincent </a:t>
            </a:r>
            <a:r>
              <a:rPr lang="fr-FR" sz="2800" b="1" smtClean="0">
                <a:solidFill>
                  <a:schemeClr val="bg1"/>
                </a:solidFill>
              </a:rPr>
              <a:t>BOGUINA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309514" y="723782"/>
            <a:ext cx="3878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800" dirty="0" smtClean="0">
                <a:solidFill>
                  <a:schemeClr val="bg1"/>
                </a:solidFill>
              </a:rPr>
              <a:t>Job </a:t>
            </a:r>
            <a:r>
              <a:rPr lang="fr-FR" sz="2800" dirty="0" err="1" smtClean="0">
                <a:solidFill>
                  <a:schemeClr val="bg1"/>
                </a:solidFill>
              </a:rPr>
              <a:t>title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40" name="Tableau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754777"/>
              </p:ext>
            </p:extLst>
          </p:nvPr>
        </p:nvGraphicFramePr>
        <p:xfrm>
          <a:off x="71717" y="3262266"/>
          <a:ext cx="1703294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29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LANGUAGES</a:t>
                      </a:r>
                      <a:endParaRPr lang="fr-FR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French: Oral, written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Spanish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: 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Oral, written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German: 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Oral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written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43" name="Tableau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825537"/>
              </p:ext>
            </p:extLst>
          </p:nvPr>
        </p:nvGraphicFramePr>
        <p:xfrm>
          <a:off x="68161" y="4421871"/>
          <a:ext cx="1778568" cy="1432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8568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ADDITIONAL INFO</a:t>
                      </a:r>
                      <a:endParaRPr lang="fr-FR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tristique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nec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faucibus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augue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id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velit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luctus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maximus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au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930962"/>
              </p:ext>
            </p:extLst>
          </p:nvPr>
        </p:nvGraphicFramePr>
        <p:xfrm>
          <a:off x="68161" y="6041453"/>
          <a:ext cx="170685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6850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PERSONALITY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6" name="Rectangle 45"/>
          <p:cNvSpPr/>
          <p:nvPr/>
        </p:nvSpPr>
        <p:spPr>
          <a:xfrm>
            <a:off x="143435" y="6612130"/>
            <a:ext cx="353539" cy="1124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18484" y="6739132"/>
            <a:ext cx="353539" cy="9978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889116" y="6503270"/>
            <a:ext cx="353539" cy="1233741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143435" y="7920153"/>
            <a:ext cx="110638" cy="1088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143435" y="8181412"/>
            <a:ext cx="110638" cy="1088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143649" y="8442671"/>
            <a:ext cx="110638" cy="108859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44248" y="7827010"/>
            <a:ext cx="697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Creative</a:t>
            </a:r>
            <a:endParaRPr lang="fr-FR" sz="1200" dirty="0"/>
          </a:p>
        </p:txBody>
      </p:sp>
      <p:sp>
        <p:nvSpPr>
          <p:cNvPr id="53" name="ZoneTexte 52"/>
          <p:cNvSpPr txBox="1"/>
          <p:nvPr/>
        </p:nvSpPr>
        <p:spPr>
          <a:xfrm>
            <a:off x="344248" y="8086130"/>
            <a:ext cx="1177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Communication</a:t>
            </a:r>
            <a:endParaRPr lang="fr-FR" sz="1200" dirty="0"/>
          </a:p>
        </p:txBody>
      </p:sp>
      <p:sp>
        <p:nvSpPr>
          <p:cNvPr id="54" name="ZoneTexte 53"/>
          <p:cNvSpPr txBox="1"/>
          <p:nvPr/>
        </p:nvSpPr>
        <p:spPr>
          <a:xfrm>
            <a:off x="338713" y="8345935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Serious</a:t>
            </a:r>
            <a:endParaRPr lang="fr-FR" sz="1200" dirty="0"/>
          </a:p>
        </p:txBody>
      </p:sp>
      <p:sp>
        <p:nvSpPr>
          <p:cNvPr id="55" name="Rectangle 54"/>
          <p:cNvSpPr/>
          <p:nvPr/>
        </p:nvSpPr>
        <p:spPr>
          <a:xfrm>
            <a:off x="1264144" y="6612130"/>
            <a:ext cx="353539" cy="1124881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148164" y="8703930"/>
            <a:ext cx="110638" cy="10885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338713" y="8624510"/>
            <a:ext cx="810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Organized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263</Words>
  <Application>Microsoft Office PowerPoint</Application>
  <PresentationFormat>A4 (210 x 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Futura Medium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9</cp:revision>
  <dcterms:created xsi:type="dcterms:W3CDTF">2016-07-14T19:39:12Z</dcterms:created>
  <dcterms:modified xsi:type="dcterms:W3CDTF">2019-01-07T16:42:35Z</dcterms:modified>
</cp:coreProperties>
</file>