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8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905"/>
    <a:srgbClr val="F2B6B4"/>
    <a:srgbClr val="DEDE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00"/>
    <p:restoredTop sz="94622"/>
  </p:normalViewPr>
  <p:slideViewPr>
    <p:cSldViewPr snapToGrid="0" snapToObjects="1">
      <p:cViewPr>
        <p:scale>
          <a:sx n="98" d="100"/>
          <a:sy n="98" d="100"/>
        </p:scale>
        <p:origin x="1314" y="-2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6" title="Page Number Shape"/>
          <p:cNvSpPr/>
          <p:nvPr/>
        </p:nvSpPr>
        <p:spPr bwMode="auto">
          <a:xfrm>
            <a:off x="6552009" y="1717739"/>
            <a:ext cx="305991" cy="1183217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514" y="1651425"/>
            <a:ext cx="3956829" cy="6166283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4350" cap="all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2514" y="7999227"/>
            <a:ext cx="3956829" cy="1020291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1350" b="0" i="1" baseline="0">
                <a:solidFill>
                  <a:schemeClr val="tx2"/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2514" y="9120860"/>
            <a:ext cx="898100" cy="527403"/>
          </a:xfrm>
        </p:spPr>
        <p:txBody>
          <a:bodyPr/>
          <a:lstStyle>
            <a:lvl1pPr algn="l">
              <a:defRPr sz="675">
                <a:solidFill>
                  <a:schemeClr val="tx2"/>
                </a:solidFill>
              </a:defRPr>
            </a:lvl1pPr>
          </a:lstStyle>
          <a:p>
            <a:fld id="{E7185A4E-8A64-D04B-BB1F-043F3723CC16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87833" y="9120860"/>
            <a:ext cx="2881509" cy="527403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2010" y="2045647"/>
            <a:ext cx="305990" cy="527403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435293" y="1816100"/>
            <a:ext cx="0" cy="80899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35293" y="1816100"/>
            <a:ext cx="0" cy="80899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83091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51" y="924560"/>
            <a:ext cx="3514724" cy="806598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5363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Page Number Shape"/>
          <p:cNvSpPr/>
          <p:nvPr/>
        </p:nvSpPr>
        <p:spPr bwMode="auto">
          <a:xfrm>
            <a:off x="6552009" y="7771949"/>
            <a:ext cx="305991" cy="1183217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94806" y="928678"/>
            <a:ext cx="1376252" cy="6757264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928682"/>
            <a:ext cx="3977257" cy="67572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6605" y="8561414"/>
            <a:ext cx="2145857" cy="527403"/>
          </a:xfrm>
        </p:spPr>
        <p:txBody>
          <a:bodyPr/>
          <a:lstStyle/>
          <a:p>
            <a:fld id="{E7185A4E-8A64-D04B-BB1F-043F3723CC16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76605" y="9123040"/>
            <a:ext cx="2145857" cy="527403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2010" y="8099857"/>
            <a:ext cx="305990" cy="527403"/>
          </a:xfrm>
        </p:spPr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  <p:cxnSp>
        <p:nvCxnSpPr>
          <p:cNvPr id="13" name="Straight Connector 12"/>
          <p:cNvCxnSpPr/>
          <p:nvPr/>
        </p:nvCxnSpPr>
        <p:spPr>
          <a:xfrm>
            <a:off x="1" y="8955166"/>
            <a:ext cx="577125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" y="8955166"/>
            <a:ext cx="577125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59788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  <p15:guide id="0" pos="484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1067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 title="Page Number Shape"/>
          <p:cNvSpPr/>
          <p:nvPr/>
        </p:nvSpPr>
        <p:spPr bwMode="auto">
          <a:xfrm>
            <a:off x="6552009" y="2013191"/>
            <a:ext cx="305991" cy="1183217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567" y="3714712"/>
            <a:ext cx="4666868" cy="4746665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4350" cap="all" baseline="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5566" y="2013191"/>
            <a:ext cx="4725804" cy="1183217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1350" b="0" i="1" baseline="0">
                <a:solidFill>
                  <a:schemeClr val="accent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17913" y="9120858"/>
            <a:ext cx="898100" cy="527403"/>
          </a:xfrm>
        </p:spPr>
        <p:txBody>
          <a:bodyPr/>
          <a:lstStyle>
            <a:lvl1pPr>
              <a:defRPr sz="675">
                <a:solidFill>
                  <a:schemeClr val="accent1"/>
                </a:solidFill>
              </a:defRPr>
            </a:lvl1pPr>
          </a:lstStyle>
          <a:p>
            <a:fld id="{E7185A4E-8A64-D04B-BB1F-043F3723CC16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5566" y="9120860"/>
            <a:ext cx="3645128" cy="527403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2010" y="2341100"/>
            <a:ext cx="305990" cy="52740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" y="8924019"/>
            <a:ext cx="5762434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" y="8924019"/>
            <a:ext cx="5762434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460221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  <p15:guide id="0" pos="48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50" y="780907"/>
            <a:ext cx="3514725" cy="3595144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4650" y="5362453"/>
            <a:ext cx="3514725" cy="358544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063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805688"/>
            <a:ext cx="2155127" cy="7158736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806094"/>
            <a:ext cx="3518154" cy="1319084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18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4650" y="2204399"/>
            <a:ext cx="3518154" cy="252999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4650" y="5345641"/>
            <a:ext cx="3518154" cy="1319874"/>
          </a:xfrm>
        </p:spPr>
        <p:txBody>
          <a:bodyPr anchor="b">
            <a:normAutofit/>
          </a:bodyPr>
          <a:lstStyle>
            <a:lvl1pPr marL="0" indent="0">
              <a:buNone/>
              <a:defRPr sz="18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14650" y="6744735"/>
            <a:ext cx="3518154" cy="2530811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05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722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39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802358"/>
            <a:ext cx="2159312" cy="2774810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225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814879"/>
            <a:ext cx="3514725" cy="8121597"/>
          </a:xfrm>
        </p:spPr>
        <p:txBody>
          <a:bodyPr/>
          <a:lstStyle>
            <a:lvl1pPr>
              <a:lnSpc>
                <a:spcPct val="112000"/>
              </a:lnSpc>
              <a:defRPr sz="1500"/>
            </a:lvl1pPr>
            <a:lvl2pPr>
              <a:lnSpc>
                <a:spcPct val="112000"/>
              </a:lnSpc>
              <a:defRPr sz="1350"/>
            </a:lvl2pPr>
            <a:lvl3pPr>
              <a:lnSpc>
                <a:spcPct val="112000"/>
              </a:lnSpc>
              <a:defRPr sz="1200"/>
            </a:lvl3pPr>
            <a:lvl4pPr>
              <a:lnSpc>
                <a:spcPct val="112000"/>
              </a:lnSpc>
              <a:defRPr sz="1050"/>
            </a:lvl4pPr>
            <a:lvl5pPr>
              <a:lnSpc>
                <a:spcPct val="112000"/>
              </a:lnSpc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8625" y="3786631"/>
            <a:ext cx="2159312" cy="4679331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900"/>
              </a:spcBef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595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6" y="804935"/>
            <a:ext cx="2161896" cy="2772234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2250" baseline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57512" y="2"/>
            <a:ext cx="3471863" cy="9905999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8626" y="3786628"/>
            <a:ext cx="2161896" cy="4675632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900"/>
              </a:spcBef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5816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6552009" y="7771949"/>
            <a:ext cx="305991" cy="1183217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625" y="808424"/>
            <a:ext cx="2156573" cy="7153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1" y="821984"/>
            <a:ext cx="3514724" cy="816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8626" y="8565644"/>
            <a:ext cx="2145857" cy="52740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563" b="0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fld id="{E7185A4E-8A64-D04B-BB1F-043F3723CC16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8626" y="9120860"/>
            <a:ext cx="2145857" cy="52740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25" b="1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2010" y="8099857"/>
            <a:ext cx="30599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8955166"/>
            <a:ext cx="252888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8955166"/>
            <a:ext cx="2528888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3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txStyles>
    <p:titleStyle>
      <a:lvl1pPr algn="r" defTabSz="514350" rtl="0" eaLnBrk="1" latinLnBrk="0" hangingPunct="1">
        <a:lnSpc>
          <a:spcPct val="90000"/>
        </a:lnSpc>
        <a:spcBef>
          <a:spcPct val="0"/>
        </a:spcBef>
        <a:buNone/>
        <a:defRPr sz="2850" b="0" i="1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2598" indent="-212598" algn="l" defTabSz="514350" rtl="0" eaLnBrk="1" latinLnBrk="0" hangingPunct="1">
        <a:lnSpc>
          <a:spcPct val="112000"/>
        </a:lnSpc>
        <a:spcBef>
          <a:spcPts val="675"/>
        </a:spcBef>
        <a:buFont typeface="Arial" panose="020B0604020202020204" pitchFamily="34" charset="0"/>
        <a:buChar char="•"/>
        <a:defRPr sz="15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12598" indent="-212598" algn="l" defTabSz="514350" rtl="0" eaLnBrk="1" latinLnBrk="0" hangingPunct="1">
        <a:lnSpc>
          <a:spcPct val="112000"/>
        </a:lnSpc>
        <a:spcBef>
          <a:spcPts val="675"/>
        </a:spcBef>
        <a:buFont typeface="Corbel" panose="020B0503020204020204" pitchFamily="34" charset="0"/>
        <a:buChar char="–"/>
        <a:defRPr sz="135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212598" indent="-212598" algn="l" defTabSz="514350" rtl="0" eaLnBrk="1" latinLnBrk="0" hangingPunct="1">
        <a:lnSpc>
          <a:spcPct val="112000"/>
        </a:lnSpc>
        <a:spcBef>
          <a:spcPts val="675"/>
        </a:spcBef>
        <a:buFont typeface="Arial" panose="020B0604020202020204" pitchFamily="34" charset="0"/>
        <a:buChar char="•"/>
        <a:defRPr sz="12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212598" indent="-212598" algn="l" defTabSz="514350" rtl="0" eaLnBrk="1" latinLnBrk="0" hangingPunct="1">
        <a:lnSpc>
          <a:spcPct val="112000"/>
        </a:lnSpc>
        <a:spcBef>
          <a:spcPts val="675"/>
        </a:spcBef>
        <a:buFont typeface="Corbel" panose="020B0503020204020204" pitchFamily="34" charset="0"/>
        <a:buChar char="–"/>
        <a:defRPr sz="105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12598" indent="-212598" algn="l" defTabSz="514350" rtl="0" eaLnBrk="1" latinLnBrk="0" hangingPunct="1">
        <a:lnSpc>
          <a:spcPct val="112000"/>
        </a:lnSpc>
        <a:spcBef>
          <a:spcPts val="675"/>
        </a:spcBef>
        <a:buFont typeface="Arial" panose="020B0604020202020204" pitchFamily="34" charset="0"/>
        <a:buChar char="•"/>
        <a:defRPr sz="105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2598" indent="-212598" algn="l" defTabSz="514350" rtl="0" eaLnBrk="1" latinLnBrk="0" hangingPunct="1">
        <a:lnSpc>
          <a:spcPct val="112000"/>
        </a:lnSpc>
        <a:spcBef>
          <a:spcPts val="731"/>
        </a:spcBef>
        <a:buFont typeface="Corbel" panose="020B0503020204020204" pitchFamily="34" charset="0"/>
        <a:buChar char="–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12598" indent="-212598" algn="l" defTabSz="514350" rtl="0" eaLnBrk="1" latinLnBrk="0" hangingPunct="1">
        <a:lnSpc>
          <a:spcPct val="112000"/>
        </a:lnSpc>
        <a:spcBef>
          <a:spcPts val="731"/>
        </a:spcBef>
        <a:buFont typeface="Arial" panose="020B0604020202020204" pitchFamily="34" charset="0"/>
        <a:buChar char="•"/>
        <a:defRPr sz="105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12598" indent="-212598" algn="l" defTabSz="514350" rtl="0" eaLnBrk="1" latinLnBrk="0" hangingPunct="1">
        <a:lnSpc>
          <a:spcPct val="112000"/>
        </a:lnSpc>
        <a:spcBef>
          <a:spcPts val="731"/>
        </a:spcBef>
        <a:buFont typeface="Corbel" panose="020B0503020204020204" pitchFamily="34" charset="0"/>
        <a:buChar char="–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59449" indent="-159449" algn="l" defTabSz="514350" rtl="0" eaLnBrk="1" latinLnBrk="0" hangingPunct="1">
        <a:lnSpc>
          <a:spcPct val="112000"/>
        </a:lnSpc>
        <a:spcBef>
          <a:spcPts val="731"/>
        </a:spcBef>
        <a:buFont typeface="Arial" panose="020B0604020202020204" pitchFamily="34" charset="0"/>
        <a:buChar char="•"/>
        <a:defRPr sz="788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pos="7200">
          <p15:clr>
            <a:srgbClr val="F26B43"/>
          </p15:clr>
        </p15:guide>
        <p15:guide id="4" pos="3264">
          <p15:clr>
            <a:srgbClr val="F26B43"/>
          </p15:clr>
        </p15:guide>
        <p15:guide id="0" pos="2124">
          <p15:clr>
            <a:srgbClr val="F26B43"/>
          </p15:clr>
        </p15:guide>
        <p15:guide id="5" pos="360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pos="5400">
          <p15:clr>
            <a:srgbClr val="F26B43"/>
          </p15:clr>
        </p15:guide>
        <p15:guide id="8" pos="24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0" r="25155"/>
          <a:stretch/>
        </p:blipFill>
        <p:spPr>
          <a:xfrm>
            <a:off x="206379" y="497062"/>
            <a:ext cx="1677546" cy="1682670"/>
          </a:xfrm>
          <a:prstGeom prst="ellipse">
            <a:avLst/>
          </a:prstGeom>
          <a:ln w="12700">
            <a:solidFill>
              <a:srgbClr val="DEDEC9"/>
            </a:solidFill>
          </a:ln>
        </p:spPr>
      </p:pic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323596"/>
              </p:ext>
            </p:extLst>
          </p:nvPr>
        </p:nvGraphicFramePr>
        <p:xfrm>
          <a:off x="481030" y="2583448"/>
          <a:ext cx="3942690" cy="149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269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EDUCATION 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EDUCATION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it-IT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 tristique sapien nec nulla rutrum imperdiet.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EDUCATION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it-IT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 tristique sapien nec nulla rutrum imperdiet.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086643"/>
              </p:ext>
            </p:extLst>
          </p:nvPr>
        </p:nvGraphicFramePr>
        <p:xfrm>
          <a:off x="439203" y="4386523"/>
          <a:ext cx="3984517" cy="30405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84517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WORK EXPERIENCE 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COMPANY NAME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POSITION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COMPANY NAME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POSITION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COMPANY NAME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POSITION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COMPANY NAME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POSITION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356738" y="2670154"/>
            <a:ext cx="144611" cy="1446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36417" y="4480684"/>
            <a:ext cx="144611" cy="1446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978189"/>
              </p:ext>
            </p:extLst>
          </p:nvPr>
        </p:nvGraphicFramePr>
        <p:xfrm>
          <a:off x="427551" y="7627180"/>
          <a:ext cx="3996169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96169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ADDITIONAL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INFO</a:t>
                      </a:r>
                      <a:endParaRPr lang="fr-FR" sz="1400" dirty="0">
                        <a:solidFill>
                          <a:srgbClr val="FFC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pPr algn="l"/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baseline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393623"/>
              </p:ext>
            </p:extLst>
          </p:nvPr>
        </p:nvGraphicFramePr>
        <p:xfrm>
          <a:off x="439202" y="8642757"/>
          <a:ext cx="3984518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8451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LANGUAGES</a:t>
                      </a:r>
                      <a:endParaRPr lang="fr-FR" sz="14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baseline="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French: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Oral, written</a:t>
                      </a: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Spanish</a:t>
                      </a:r>
                      <a:r>
                        <a:rPr lang="en-GB" sz="1100" kern="1200" baseline="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Oral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written</a:t>
                      </a: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German: 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Oral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written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9" name="Ellipse 8"/>
          <p:cNvSpPr/>
          <p:nvPr/>
        </p:nvSpPr>
        <p:spPr>
          <a:xfrm>
            <a:off x="355246" y="7699050"/>
            <a:ext cx="144611" cy="144611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355246" y="8726662"/>
            <a:ext cx="144611" cy="144611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59" y="102227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9021" y="102227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728" y="102227"/>
            <a:ext cx="229883" cy="2298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oneTexte 14"/>
          <p:cNvSpPr txBox="1"/>
          <p:nvPr/>
        </p:nvSpPr>
        <p:spPr>
          <a:xfrm>
            <a:off x="638541" y="71166"/>
            <a:ext cx="2271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Arial" charset="0"/>
                <a:ea typeface="Arial" charset="0"/>
                <a:cs typeface="Arial" charset="0"/>
              </a:rPr>
              <a:t>12 STREET NAME, NEW YORK </a:t>
            </a:r>
            <a:endParaRPr lang="fr-FR" sz="11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438219" y="71367"/>
            <a:ext cx="9685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Arial" charset="0"/>
                <a:ea typeface="Arial" charset="0"/>
                <a:cs typeface="Arial" charset="0"/>
              </a:rPr>
              <a:t>000 111 333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4984611" y="78668"/>
            <a:ext cx="15456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rial Hebrew" charset="-79"/>
                <a:ea typeface="Arial Hebrew" charset="-79"/>
                <a:cs typeface="Arial Hebrew" charset="-79"/>
              </a:rPr>
              <a:t>NAME@MAIL.COM</a:t>
            </a:r>
            <a:endParaRPr lang="fr-FR" sz="1200" dirty="0">
              <a:latin typeface="Arial Hebrew" charset="-79"/>
              <a:ea typeface="Arial Hebrew" charset="-79"/>
              <a:cs typeface="Arial Hebrew" charset="-79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178125" y="536853"/>
            <a:ext cx="25766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Pierre </a:t>
            </a:r>
            <a:r>
              <a:rPr lang="fr-FR" sz="2000" dirty="0" smtClean="0">
                <a:latin typeface="Arial" charset="0"/>
                <a:ea typeface="Arial" charset="0"/>
                <a:cs typeface="Arial" charset="0"/>
              </a:rPr>
              <a:t>LEVASIERRE</a:t>
            </a:r>
            <a:endParaRPr lang="fr-FR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056402" y="7550420"/>
            <a:ext cx="1067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charset="0"/>
                <a:ea typeface="Arial" charset="0"/>
                <a:cs typeface="Arial" charset="0"/>
              </a:rPr>
              <a:t>Job </a:t>
            </a:r>
            <a:r>
              <a:rPr lang="fr-FR" sz="2000" dirty="0" err="1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title</a:t>
            </a:r>
            <a:endParaRPr lang="fr-FR" sz="2000" dirty="0">
              <a:solidFill>
                <a:srgbClr val="FFC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680506"/>
              </p:ext>
            </p:extLst>
          </p:nvPr>
        </p:nvGraphicFramePr>
        <p:xfrm>
          <a:off x="2270371" y="1058779"/>
          <a:ext cx="3844905" cy="1216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44905"/>
              </a:tblGrid>
              <a:tr h="121610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maximus.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938711"/>
              </p:ext>
            </p:extLst>
          </p:nvPr>
        </p:nvGraphicFramePr>
        <p:xfrm>
          <a:off x="4754728" y="2585833"/>
          <a:ext cx="2103272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327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</a:t>
                      </a:r>
                      <a:r>
                        <a:rPr lang="fr-FR" sz="14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SKILLS</a:t>
                      </a:r>
                      <a:endParaRPr lang="fr-FR" sz="1100" kern="1200" dirty="0" smtClean="0">
                        <a:solidFill>
                          <a:srgbClr val="FFC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3" name="Ellipse 22"/>
          <p:cNvSpPr/>
          <p:nvPr/>
        </p:nvSpPr>
        <p:spPr>
          <a:xfrm>
            <a:off x="4768801" y="2653945"/>
            <a:ext cx="144611" cy="14461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2" name="Tableau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967530"/>
              </p:ext>
            </p:extLst>
          </p:nvPr>
        </p:nvGraphicFramePr>
        <p:xfrm>
          <a:off x="4700473" y="4386523"/>
          <a:ext cx="2157528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7528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4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PERSONALITY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3" name="Ellipse 32"/>
          <p:cNvSpPr/>
          <p:nvPr/>
        </p:nvSpPr>
        <p:spPr>
          <a:xfrm>
            <a:off x="4719706" y="4457861"/>
            <a:ext cx="144611" cy="14461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4768801" y="4847382"/>
            <a:ext cx="353539" cy="11248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5143850" y="4974384"/>
            <a:ext cx="353539" cy="99787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5514482" y="4738522"/>
            <a:ext cx="353539" cy="1233741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4768801" y="6155405"/>
            <a:ext cx="110638" cy="1088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4768801" y="6416664"/>
            <a:ext cx="110638" cy="1088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4769015" y="6677923"/>
            <a:ext cx="110638" cy="108859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ZoneTexte 47"/>
          <p:cNvSpPr txBox="1"/>
          <p:nvPr/>
        </p:nvSpPr>
        <p:spPr>
          <a:xfrm>
            <a:off x="4969614" y="6062262"/>
            <a:ext cx="7152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Creative</a:t>
            </a:r>
            <a:endParaRPr lang="fr-FR" sz="1200" dirty="0"/>
          </a:p>
        </p:txBody>
      </p:sp>
      <p:sp>
        <p:nvSpPr>
          <p:cNvPr id="49" name="ZoneTexte 48"/>
          <p:cNvSpPr txBox="1"/>
          <p:nvPr/>
        </p:nvSpPr>
        <p:spPr>
          <a:xfrm>
            <a:off x="4969614" y="6321382"/>
            <a:ext cx="1177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Communication</a:t>
            </a:r>
            <a:endParaRPr lang="fr-FR" sz="1200" dirty="0"/>
          </a:p>
        </p:txBody>
      </p:sp>
      <p:sp>
        <p:nvSpPr>
          <p:cNvPr id="50" name="ZoneTexte 49"/>
          <p:cNvSpPr txBox="1"/>
          <p:nvPr/>
        </p:nvSpPr>
        <p:spPr>
          <a:xfrm>
            <a:off x="4964079" y="6581187"/>
            <a:ext cx="6575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Serious</a:t>
            </a:r>
            <a:endParaRPr lang="fr-FR" sz="1200" dirty="0"/>
          </a:p>
        </p:txBody>
      </p:sp>
      <p:sp>
        <p:nvSpPr>
          <p:cNvPr id="60" name="Rectangle 59"/>
          <p:cNvSpPr/>
          <p:nvPr/>
        </p:nvSpPr>
        <p:spPr>
          <a:xfrm>
            <a:off x="5889510" y="4847382"/>
            <a:ext cx="353539" cy="1124881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60"/>
          <p:cNvSpPr/>
          <p:nvPr/>
        </p:nvSpPr>
        <p:spPr>
          <a:xfrm>
            <a:off x="4773530" y="6939182"/>
            <a:ext cx="110638" cy="10885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ZoneTexte 61"/>
          <p:cNvSpPr txBox="1"/>
          <p:nvPr/>
        </p:nvSpPr>
        <p:spPr>
          <a:xfrm>
            <a:off x="4964079" y="6859762"/>
            <a:ext cx="849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Organized</a:t>
            </a:r>
            <a:endParaRPr lang="fr-FR" sz="1200" dirty="0"/>
          </a:p>
        </p:txBody>
      </p:sp>
      <p:graphicFrame>
        <p:nvGraphicFramePr>
          <p:cNvPr id="63" name="Tableau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281347"/>
              </p:ext>
            </p:extLst>
          </p:nvPr>
        </p:nvGraphicFramePr>
        <p:xfrm>
          <a:off x="4719707" y="2923563"/>
          <a:ext cx="2138294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1579"/>
                <a:gridCol w="786715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Windows</a:t>
                      </a:r>
                      <a:r>
                        <a:rPr lang="fr-FR" sz="1100" baseline="0" dirty="0" smtClean="0"/>
                        <a:t> 7 &amp; 8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Word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Excel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PowerPoint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4" name="Ellipse 63"/>
          <p:cNvSpPr/>
          <p:nvPr/>
        </p:nvSpPr>
        <p:spPr>
          <a:xfrm>
            <a:off x="6349940" y="2975558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6587006" y="2975558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6115277" y="2975558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6349940" y="321142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6587006" y="3211420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6115277" y="321142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6349940" y="346542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6587006" y="346542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6115277" y="346542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6349940" y="37133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6587006" y="37133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6115277" y="37133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9" name="Connecteur droit 88"/>
          <p:cNvCxnSpPr/>
          <p:nvPr/>
        </p:nvCxnSpPr>
        <p:spPr>
          <a:xfrm>
            <a:off x="5668496" y="8406936"/>
            <a:ext cx="0" cy="14990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Ellipse 90"/>
          <p:cNvSpPr/>
          <p:nvPr/>
        </p:nvSpPr>
        <p:spPr>
          <a:xfrm>
            <a:off x="5538104" y="8358700"/>
            <a:ext cx="212847" cy="212847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3" name="Connecteur droit 92"/>
          <p:cNvCxnSpPr/>
          <p:nvPr/>
        </p:nvCxnSpPr>
        <p:spPr>
          <a:xfrm>
            <a:off x="4864317" y="713232"/>
            <a:ext cx="199368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Ellipse 93"/>
          <p:cNvSpPr/>
          <p:nvPr/>
        </p:nvSpPr>
        <p:spPr>
          <a:xfrm>
            <a:off x="4754728" y="656004"/>
            <a:ext cx="144611" cy="1446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37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res">
  <a:themeElements>
    <a:clrScheme name="Titres">
      <a:dk1>
        <a:sysClr val="windowText" lastClr="000000"/>
      </a:dk1>
      <a:lt1>
        <a:sysClr val="window" lastClr="FFFFFF"/>
      </a:lt1>
      <a:dk2>
        <a:srgbClr val="07151B"/>
      </a:dk2>
      <a:lt2>
        <a:srgbClr val="F2F3F3"/>
      </a:lt2>
      <a:accent1>
        <a:srgbClr val="1C546B"/>
      </a:accent1>
      <a:accent2>
        <a:srgbClr val="606968"/>
      </a:accent2>
      <a:accent3>
        <a:srgbClr val="8D8D35"/>
      </a:accent3>
      <a:accent4>
        <a:srgbClr val="D9A142"/>
      </a:accent4>
      <a:accent5>
        <a:srgbClr val="C47023"/>
      </a:accent5>
      <a:accent6>
        <a:srgbClr val="754D64"/>
      </a:accent6>
      <a:hlink>
        <a:srgbClr val="417E93"/>
      </a:hlink>
      <a:folHlink>
        <a:srgbClr val="A76D89"/>
      </a:folHlink>
    </a:clrScheme>
    <a:fontScheme name="Titres">
      <a:majorFont>
        <a:latin typeface="Century Schoolbook" panose="02040604050505020304"/>
        <a:ea typeface=""/>
        <a:cs typeface=""/>
      </a:majorFont>
      <a:minorFont>
        <a:latin typeface="Corbel" panose="020B0503020204020204"/>
        <a:ea typeface=""/>
        <a:cs typeface=""/>
      </a:minorFont>
    </a:fontScheme>
    <a:fmtScheme name="Titr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algn="ctr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12434FFF-CE4A-40FC-99FF-CA1400F2E6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Headlines</Template>
  <TotalTime>162</TotalTime>
  <Words>257</Words>
  <Application>Microsoft Office PowerPoint</Application>
  <PresentationFormat>A4 (210 x 297 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Hebrew</vt:lpstr>
      <vt:lpstr>Century Schoolbook</vt:lpstr>
      <vt:lpstr>Corbel</vt:lpstr>
      <vt:lpstr>Titres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31</cp:revision>
  <dcterms:created xsi:type="dcterms:W3CDTF">2016-07-14T06:32:57Z</dcterms:created>
  <dcterms:modified xsi:type="dcterms:W3CDTF">2019-01-07T16:39:53Z</dcterms:modified>
</cp:coreProperties>
</file>