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B6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22"/>
    <p:restoredTop sz="94622"/>
  </p:normalViewPr>
  <p:slideViewPr>
    <p:cSldViewPr snapToGrid="0" snapToObjects="1">
      <p:cViewPr>
        <p:scale>
          <a:sx n="95" d="100"/>
          <a:sy n="95" d="100"/>
        </p:scale>
        <p:origin x="1404" y="-2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382D2-ABA7-6C45-B59B-11919A0A1C90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CB56C-6AB4-9947-843A-B20EE2B43BB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9154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382D2-ABA7-6C45-B59B-11919A0A1C90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CB56C-6AB4-9947-843A-B20EE2B43BB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9247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382D2-ABA7-6C45-B59B-11919A0A1C90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CB56C-6AB4-9947-843A-B20EE2B43BB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337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382D2-ABA7-6C45-B59B-11919A0A1C90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CB56C-6AB4-9947-843A-B20EE2B43BB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161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382D2-ABA7-6C45-B59B-11919A0A1C90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CB56C-6AB4-9947-843A-B20EE2B43BB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7772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382D2-ABA7-6C45-B59B-11919A0A1C90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CB56C-6AB4-9947-843A-B20EE2B43BB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9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382D2-ABA7-6C45-B59B-11919A0A1C90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CB56C-6AB4-9947-843A-B20EE2B43BB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6249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382D2-ABA7-6C45-B59B-11919A0A1C90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CB56C-6AB4-9947-843A-B20EE2B43BB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3332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382D2-ABA7-6C45-B59B-11919A0A1C90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CB56C-6AB4-9947-843A-B20EE2B43BB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1766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382D2-ABA7-6C45-B59B-11919A0A1C90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CB56C-6AB4-9947-843A-B20EE2B43BB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872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382D2-ABA7-6C45-B59B-11919A0A1C90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CB56C-6AB4-9947-843A-B20EE2B43BB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9983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382D2-ABA7-6C45-B59B-11919A0A1C90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CB56C-6AB4-9947-843A-B20EE2B43BB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4280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Image 1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911600" cy="2336800"/>
          </a:xfrm>
          <a:prstGeom prst="rect">
            <a:avLst/>
          </a:prstGeom>
        </p:spPr>
      </p:pic>
      <p:pic>
        <p:nvPicPr>
          <p:cNvPr id="113" name="Image 112"/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037144" y="7026008"/>
            <a:ext cx="4820856" cy="2879992"/>
          </a:xfrm>
          <a:prstGeom prst="rect">
            <a:avLst/>
          </a:prstGeom>
          <a:gradFill>
            <a:gsLst>
              <a:gs pos="0">
                <a:srgbClr val="88C044">
                  <a:tint val="66000"/>
                  <a:satMod val="160000"/>
                  <a:alpha val="49000"/>
                  <a:lumMod val="0"/>
                </a:srgbClr>
              </a:gs>
              <a:gs pos="100000">
                <a:srgbClr val="88C044">
                  <a:tint val="44500"/>
                  <a:satMod val="160000"/>
                  <a:lumMod val="0"/>
                  <a:lumOff val="100000"/>
                </a:srgbClr>
              </a:gs>
              <a:gs pos="54000">
                <a:srgbClr val="88C044">
                  <a:tint val="23500"/>
                  <a:satMod val="160000"/>
                </a:srgbClr>
              </a:gs>
            </a:gsLst>
            <a:lin ang="5400000" scaled="1"/>
          </a:gradFill>
        </p:spPr>
      </p:pic>
      <p:pic>
        <p:nvPicPr>
          <p:cNvPr id="114" name="Image 1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01" r="21934"/>
          <a:stretch/>
        </p:blipFill>
        <p:spPr>
          <a:xfrm>
            <a:off x="344108" y="325810"/>
            <a:ext cx="1887104" cy="1886386"/>
          </a:xfrm>
          <a:prstGeom prst="ellipse">
            <a:avLst/>
          </a:prstGeom>
          <a:ln w="38100">
            <a:solidFill>
              <a:schemeClr val="bg1"/>
            </a:solidFill>
          </a:ln>
        </p:spPr>
      </p:pic>
      <p:graphicFrame>
        <p:nvGraphicFramePr>
          <p:cNvPr id="115" name="Tableau 1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641890"/>
              </p:ext>
            </p:extLst>
          </p:nvPr>
        </p:nvGraphicFramePr>
        <p:xfrm>
          <a:off x="317239" y="2453896"/>
          <a:ext cx="6263088" cy="1188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63088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600" dirty="0" smtClean="0">
                          <a:solidFill>
                            <a:srgbClr val="92D050"/>
                          </a:solidFill>
                        </a:rPr>
                        <a:t>     </a:t>
                      </a:r>
                      <a:r>
                        <a:rPr lang="fr-FR" sz="16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EDUCATION </a:t>
                      </a:r>
                      <a:endParaRPr lang="fr-FR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2B6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EDUCATION</a:t>
                      </a:r>
                      <a:r>
                        <a:rPr lang="en-US" sz="110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sit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consectetur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adipiscing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elit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Morbi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tristique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sapien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nec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nulla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rutrum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imperdiet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endParaRPr lang="en-GB" sz="1100" baseline="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T w="12700" cap="flat" cmpd="sng" algn="ctr">
                      <a:solidFill>
                        <a:srgbClr val="F2B6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EDUCATION</a:t>
                      </a:r>
                      <a:r>
                        <a:rPr lang="en-US" sz="110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sit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consectetur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adipiscing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elit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Morbi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tristique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sapien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nec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nulla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rutrum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imperdiet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endParaRPr lang="en-GB" sz="1100" baseline="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6" name="Ellipse 115"/>
          <p:cNvSpPr/>
          <p:nvPr/>
        </p:nvSpPr>
        <p:spPr>
          <a:xfrm>
            <a:off x="355682" y="2534678"/>
            <a:ext cx="174812" cy="174812"/>
          </a:xfrm>
          <a:prstGeom prst="ellipse">
            <a:avLst/>
          </a:prstGeom>
          <a:solidFill>
            <a:srgbClr val="F2B6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17" name="Tableau 1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995067"/>
              </p:ext>
            </p:extLst>
          </p:nvPr>
        </p:nvGraphicFramePr>
        <p:xfrm>
          <a:off x="317240" y="3865971"/>
          <a:ext cx="6263087" cy="24100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63087"/>
              </a:tblGrid>
              <a:tr h="358247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  WORK EXPERIENCE</a:t>
                      </a:r>
                      <a:endParaRPr lang="fr-FR" sz="16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2B6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926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NAME | POSITION </a:t>
                      </a:r>
                      <a:r>
                        <a:rPr lang="en-US" sz="120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2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Morbi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tristique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sapien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nec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nulla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rutrum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imperdiet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</a:txBody>
                  <a:tcPr>
                    <a:lnT w="12700" cap="flat" cmpd="sng" algn="ctr">
                      <a:solidFill>
                        <a:srgbClr val="F2B6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683926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NAME | POSITION </a:t>
                      </a:r>
                      <a:r>
                        <a:rPr lang="en-US" sz="120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2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Morbi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tristique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sapien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nec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nulla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rutrum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imperdiet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83926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NAME | POSITION </a:t>
                      </a:r>
                      <a:r>
                        <a:rPr lang="en-US" sz="120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2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Morbi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tristique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sapien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nec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nulla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rutrum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imperdiet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8" name="Ellipse 117"/>
          <p:cNvSpPr/>
          <p:nvPr/>
        </p:nvSpPr>
        <p:spPr>
          <a:xfrm>
            <a:off x="317240" y="3962871"/>
            <a:ext cx="174812" cy="174812"/>
          </a:xfrm>
          <a:prstGeom prst="ellipse">
            <a:avLst/>
          </a:prstGeom>
          <a:solidFill>
            <a:srgbClr val="F2B6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19" name="Tableau 1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223212"/>
              </p:ext>
            </p:extLst>
          </p:nvPr>
        </p:nvGraphicFramePr>
        <p:xfrm>
          <a:off x="317240" y="6423847"/>
          <a:ext cx="3151674" cy="929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51674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6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  ADDITIONAL INFO</a:t>
                      </a:r>
                      <a:endParaRPr lang="fr-FR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2B6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ipsum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sit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consectetur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adipiscing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elit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Morbi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tristique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sapien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nec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nulla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rutrum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imperdiet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</a:p>
                  </a:txBody>
                  <a:tcPr>
                    <a:lnT w="12700" cap="flat" cmpd="sng" algn="ctr">
                      <a:solidFill>
                        <a:srgbClr val="F2B6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0" name="Ellipse 119"/>
          <p:cNvSpPr/>
          <p:nvPr/>
        </p:nvSpPr>
        <p:spPr>
          <a:xfrm>
            <a:off x="313688" y="6511830"/>
            <a:ext cx="174812" cy="174812"/>
          </a:xfrm>
          <a:prstGeom prst="ellipse">
            <a:avLst/>
          </a:prstGeom>
          <a:solidFill>
            <a:srgbClr val="F2B6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21" name="Tableau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151717"/>
              </p:ext>
            </p:extLst>
          </p:nvPr>
        </p:nvGraphicFramePr>
        <p:xfrm>
          <a:off x="313688" y="7715694"/>
          <a:ext cx="3486740" cy="137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86740"/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6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KEY SKILLS</a:t>
                      </a:r>
                    </a:p>
                  </a:txBody>
                  <a:tcPr anchor="ctr">
                    <a:lnB w="12700" cap="flat" cmpd="sng" algn="ctr">
                      <a:solidFill>
                        <a:srgbClr val="F2B6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F2B6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MANAGEMENT</a:t>
                      </a:r>
                    </a:p>
                  </a:txBody>
                  <a:tcPr anchor="ctr">
                    <a:noFill/>
                  </a:tcPr>
                </a:tc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ACCOUNTING</a:t>
                      </a:r>
                    </a:p>
                  </a:txBody>
                  <a:tcPr anchor="ctr">
                    <a:noFill/>
                  </a:tcPr>
                </a:tc>
              </a:tr>
              <a:tr h="12740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</a:t>
                      </a:r>
                      <a:r>
                        <a:rPr lang="fr-FR" sz="11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22" name="Ellipse 121"/>
          <p:cNvSpPr/>
          <p:nvPr/>
        </p:nvSpPr>
        <p:spPr>
          <a:xfrm>
            <a:off x="344108" y="7806176"/>
            <a:ext cx="174812" cy="174812"/>
          </a:xfrm>
          <a:prstGeom prst="ellipse">
            <a:avLst/>
          </a:prstGeom>
          <a:solidFill>
            <a:srgbClr val="F2B6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Ellipse 122"/>
          <p:cNvSpPr/>
          <p:nvPr/>
        </p:nvSpPr>
        <p:spPr>
          <a:xfrm>
            <a:off x="2553907" y="8147386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Ellipse 123"/>
          <p:cNvSpPr/>
          <p:nvPr/>
        </p:nvSpPr>
        <p:spPr>
          <a:xfrm>
            <a:off x="2712657" y="8147386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Ellipse 124"/>
          <p:cNvSpPr/>
          <p:nvPr/>
        </p:nvSpPr>
        <p:spPr>
          <a:xfrm>
            <a:off x="2871407" y="8147386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Ellipse 125"/>
          <p:cNvSpPr/>
          <p:nvPr/>
        </p:nvSpPr>
        <p:spPr>
          <a:xfrm>
            <a:off x="3035179" y="8147386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Ellipse 126"/>
          <p:cNvSpPr/>
          <p:nvPr/>
        </p:nvSpPr>
        <p:spPr>
          <a:xfrm>
            <a:off x="3209276" y="8147386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Ellipse 127"/>
          <p:cNvSpPr/>
          <p:nvPr/>
        </p:nvSpPr>
        <p:spPr>
          <a:xfrm>
            <a:off x="2553907" y="8405340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Ellipse 128"/>
          <p:cNvSpPr/>
          <p:nvPr/>
        </p:nvSpPr>
        <p:spPr>
          <a:xfrm>
            <a:off x="2712657" y="8405340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Ellipse 129"/>
          <p:cNvSpPr/>
          <p:nvPr/>
        </p:nvSpPr>
        <p:spPr>
          <a:xfrm>
            <a:off x="2871407" y="8405340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Ellipse 130"/>
          <p:cNvSpPr/>
          <p:nvPr/>
        </p:nvSpPr>
        <p:spPr>
          <a:xfrm>
            <a:off x="3035179" y="8405340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Ellipse 131"/>
          <p:cNvSpPr/>
          <p:nvPr/>
        </p:nvSpPr>
        <p:spPr>
          <a:xfrm>
            <a:off x="2553907" y="8670327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Ellipse 132"/>
          <p:cNvSpPr/>
          <p:nvPr/>
        </p:nvSpPr>
        <p:spPr>
          <a:xfrm>
            <a:off x="2712657" y="8670327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Ellipse 133"/>
          <p:cNvSpPr/>
          <p:nvPr/>
        </p:nvSpPr>
        <p:spPr>
          <a:xfrm>
            <a:off x="2871407" y="8670327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Ellipse 134"/>
          <p:cNvSpPr/>
          <p:nvPr/>
        </p:nvSpPr>
        <p:spPr>
          <a:xfrm>
            <a:off x="3035179" y="8670327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Ellipse 135"/>
          <p:cNvSpPr/>
          <p:nvPr/>
        </p:nvSpPr>
        <p:spPr>
          <a:xfrm>
            <a:off x="3209276" y="8670327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Ellipse 136"/>
          <p:cNvSpPr/>
          <p:nvPr/>
        </p:nvSpPr>
        <p:spPr>
          <a:xfrm>
            <a:off x="2553907" y="8943787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Ellipse 137"/>
          <p:cNvSpPr/>
          <p:nvPr/>
        </p:nvSpPr>
        <p:spPr>
          <a:xfrm>
            <a:off x="2712657" y="8943787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Ellipse 138"/>
          <p:cNvSpPr/>
          <p:nvPr/>
        </p:nvSpPr>
        <p:spPr>
          <a:xfrm>
            <a:off x="2871407" y="8943787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Ellipse 139"/>
          <p:cNvSpPr/>
          <p:nvPr/>
        </p:nvSpPr>
        <p:spPr>
          <a:xfrm>
            <a:off x="3035179" y="8943787"/>
            <a:ext cx="104931" cy="1029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41" name="Tableau 1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941066"/>
              </p:ext>
            </p:extLst>
          </p:nvPr>
        </p:nvGraphicFramePr>
        <p:xfrm>
          <a:off x="4026127" y="6423847"/>
          <a:ext cx="2475202" cy="929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75202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600" dirty="0" smtClean="0">
                          <a:solidFill>
                            <a:srgbClr val="92D050"/>
                          </a:solidFill>
                        </a:rPr>
                        <a:t>    </a:t>
                      </a:r>
                      <a:r>
                        <a:rPr lang="fr-FR" sz="16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LANGUAGES</a:t>
                      </a:r>
                      <a:endParaRPr lang="fr-FR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2B6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French: Oral, written</a:t>
                      </a:r>
                    </a:p>
                    <a:p>
                      <a:pPr algn="l"/>
                      <a:r>
                        <a:rPr lang="en-US" sz="11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Spanish: </a:t>
                      </a:r>
                      <a:r>
                        <a:rPr lang="en-US" sz="11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Oral</a:t>
                      </a:r>
                      <a:r>
                        <a:rPr lang="en-US" sz="11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written</a:t>
                      </a:r>
                    </a:p>
                    <a:p>
                      <a:pPr algn="l"/>
                      <a:r>
                        <a:rPr lang="en-US" sz="11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German: </a:t>
                      </a:r>
                      <a:r>
                        <a:rPr lang="en-US" sz="11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Oral</a:t>
                      </a:r>
                      <a:r>
                        <a:rPr lang="en-US" sz="11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written</a:t>
                      </a:r>
                    </a:p>
                  </a:txBody>
                  <a:tcPr>
                    <a:lnT w="12700" cap="flat" cmpd="sng" algn="ctr">
                      <a:solidFill>
                        <a:srgbClr val="F2B6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sp>
        <p:nvSpPr>
          <p:cNvPr id="142" name="Ellipse 141"/>
          <p:cNvSpPr/>
          <p:nvPr/>
        </p:nvSpPr>
        <p:spPr>
          <a:xfrm>
            <a:off x="4026127" y="6507546"/>
            <a:ext cx="174812" cy="174812"/>
          </a:xfrm>
          <a:prstGeom prst="ellipse">
            <a:avLst/>
          </a:prstGeom>
          <a:solidFill>
            <a:srgbClr val="F2B6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44" name="Tableau 1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516393"/>
              </p:ext>
            </p:extLst>
          </p:nvPr>
        </p:nvGraphicFramePr>
        <p:xfrm>
          <a:off x="4363316" y="507734"/>
          <a:ext cx="2286244" cy="73152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833030"/>
                <a:gridCol w="1453214"/>
              </a:tblGrid>
              <a:tr h="3303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Futura Medium" charset="0"/>
                          <a:cs typeface="Futura Medium" charset="0"/>
                        </a:rPr>
                        <a:t>Address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Futura Medium" charset="0"/>
                          <a:cs typeface="Futura Medium" charset="0"/>
                        </a:rPr>
                        <a:t>: 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Futura Medium" charset="0"/>
                        <a:cs typeface="Futura Medium" charset="0"/>
                      </a:endParaRPr>
                    </a:p>
                  </a:txBody>
                  <a:tcPr marL="60266" marR="6026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Futura Medium" charset="0"/>
                          <a:cs typeface="Futura Medium" charset="0"/>
                        </a:rPr>
                        <a:t>12 Street Name,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Futura Medium" charset="0"/>
                          <a:cs typeface="Futura Medium" charset="0"/>
                        </a:rPr>
                        <a:t>New York</a:t>
                      </a:r>
                      <a:endParaRPr lang="en-US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Futura Medium" charset="0"/>
                        <a:cs typeface="Futura Medium" charset="0"/>
                      </a:endParaRPr>
                    </a:p>
                  </a:txBody>
                  <a:tcPr marL="60266" marR="6026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07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Futura Medium" charset="0"/>
                          <a:cs typeface="Futura Medium" charset="0"/>
                        </a:rPr>
                        <a:t>Mobile: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Futura Medium" charset="0"/>
                        <a:cs typeface="Futura Medium" charset="0"/>
                      </a:endParaRPr>
                    </a:p>
                  </a:txBody>
                  <a:tcPr marL="60266" marR="6026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Futura Medium" charset="0"/>
                          <a:cs typeface="Futura Medium" charset="0"/>
                        </a:rPr>
                        <a:t>000 222 444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Futura Medium" charset="0"/>
                        <a:cs typeface="Futura Medium" charset="0"/>
                      </a:endParaRPr>
                    </a:p>
                  </a:txBody>
                  <a:tcPr marL="60266" marR="6026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24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Futura Medium" charset="0"/>
                          <a:cs typeface="Futura Medium" charset="0"/>
                        </a:rPr>
                        <a:t>Email: 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Futura Medium" charset="0"/>
                        <a:cs typeface="Futura Medium" charset="0"/>
                      </a:endParaRPr>
                    </a:p>
                  </a:txBody>
                  <a:tcPr marL="60266" marR="6026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Futura Medium" charset="0"/>
                          <a:cs typeface="Futura Medium" charset="0"/>
                        </a:rPr>
                        <a:t>name@mail.com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Futura Medium" charset="0"/>
                        <a:cs typeface="Futura Medium" charset="0"/>
                      </a:endParaRPr>
                    </a:p>
                  </a:txBody>
                  <a:tcPr marL="60266" marR="6026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5" name="ZoneTexte 144"/>
          <p:cNvSpPr txBox="1"/>
          <p:nvPr/>
        </p:nvSpPr>
        <p:spPr>
          <a:xfrm>
            <a:off x="2393852" y="359351"/>
            <a:ext cx="186185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Jean-Vincent </a:t>
            </a:r>
          </a:p>
          <a:p>
            <a: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PLACER</a:t>
            </a:r>
            <a:endParaRPr lang="fr-FR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146" name="Tableau 1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123539"/>
              </p:ext>
            </p:extLst>
          </p:nvPr>
        </p:nvGraphicFramePr>
        <p:xfrm>
          <a:off x="2462135" y="1582904"/>
          <a:ext cx="4039194" cy="8585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39194"/>
              </a:tblGrid>
              <a:tr h="858562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dolor sit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tristique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nec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maximus.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Interdum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malesuada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fames ac ante ipsum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primis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en-US" sz="1200" kern="1200" dirty="0" err="1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en-US" sz="12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582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</TotalTime>
  <Words>231</Words>
  <Application>Microsoft Office PowerPoint</Application>
  <PresentationFormat>A4 (210 x 297 mm)</PresentationFormat>
  <Paragraphs>33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Futura Medium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17</cp:revision>
  <dcterms:created xsi:type="dcterms:W3CDTF">2016-07-14T09:07:04Z</dcterms:created>
  <dcterms:modified xsi:type="dcterms:W3CDTF">2018-12-22T10:12:14Z</dcterms:modified>
</cp:coreProperties>
</file>