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2"/>
    <p:restoredTop sz="94622"/>
  </p:normalViewPr>
  <p:slideViewPr>
    <p:cSldViewPr snapToGrid="0" snapToObjects="1">
      <p:cViewPr>
        <p:scale>
          <a:sx n="95" d="100"/>
          <a:sy n="95" d="100"/>
        </p:scale>
        <p:origin x="1404" y="-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11600" cy="2336800"/>
          </a:xfrm>
          <a:prstGeom prst="rect">
            <a:avLst/>
          </a:prstGeom>
        </p:spPr>
      </p:pic>
      <p:pic>
        <p:nvPicPr>
          <p:cNvPr id="113" name="Image 112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37144" y="7026008"/>
            <a:ext cx="4820856" cy="2879992"/>
          </a:xfrm>
          <a:prstGeom prst="rect">
            <a:avLst/>
          </a:prstGeom>
          <a:gradFill>
            <a:gsLst>
              <a:gs pos="0">
                <a:srgbClr val="88C044">
                  <a:tint val="66000"/>
                  <a:satMod val="160000"/>
                  <a:alpha val="49000"/>
                  <a:lumMod val="0"/>
                </a:srgbClr>
              </a:gs>
              <a:gs pos="100000">
                <a:srgbClr val="88C044">
                  <a:tint val="44500"/>
                  <a:satMod val="160000"/>
                  <a:lumMod val="0"/>
                  <a:lumOff val="100000"/>
                </a:srgbClr>
              </a:gs>
              <a:gs pos="54000">
                <a:srgbClr val="88C044">
                  <a:tint val="23500"/>
                  <a:satMod val="160000"/>
                </a:srgbClr>
              </a:gs>
            </a:gsLst>
            <a:lin ang="5400000" scaled="1"/>
          </a:gradFill>
        </p:spPr>
      </p:pic>
      <p:pic>
        <p:nvPicPr>
          <p:cNvPr id="114" name="Image 1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r="21934"/>
          <a:stretch/>
        </p:blipFill>
        <p:spPr>
          <a:xfrm>
            <a:off x="344108" y="325810"/>
            <a:ext cx="1887104" cy="18863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aphicFrame>
        <p:nvGraphicFramePr>
          <p:cNvPr id="115" name="Tableau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41890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EDUCATION 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6" name="Ellipse 115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7" name="Tableau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95067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WORK EXPERIENCE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8" name="Ellipse 117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9" name="Tableau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23212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ADDITIONAL INFO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0" name="Ellipse 119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1" name="Tableau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151717"/>
              </p:ext>
            </p:extLst>
          </p:nvPr>
        </p:nvGraphicFramePr>
        <p:xfrm>
          <a:off x="313688" y="7715694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KEY SKILLS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22" name="Ellipse 121"/>
          <p:cNvSpPr/>
          <p:nvPr/>
        </p:nvSpPr>
        <p:spPr>
          <a:xfrm>
            <a:off x="344108" y="780617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25539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271265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2871407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35179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3209276" y="81473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25539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271265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2871407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035179" y="84053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25539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271265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2871407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3035179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3209276" y="86703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25539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71265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2871407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3035179" y="89437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941066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LANGUAGES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German: 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</a:txBody>
                  <a:tcPr>
                    <a:lnT w="12700" cap="flat" cmpd="sng" algn="ctr">
                      <a:solidFill>
                        <a:srgbClr val="F2B6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rgbClr val="F2B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16393"/>
              </p:ext>
            </p:extLst>
          </p:nvPr>
        </p:nvGraphicFramePr>
        <p:xfrm>
          <a:off x="4363316" y="507734"/>
          <a:ext cx="228624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3030"/>
                <a:gridCol w="145321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Address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New York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Mobile: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" name="ZoneTexte 144"/>
          <p:cNvSpPr txBox="1"/>
          <p:nvPr/>
        </p:nvSpPr>
        <p:spPr>
          <a:xfrm>
            <a:off x="2393852" y="359351"/>
            <a:ext cx="1861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Jean-Vincent </a:t>
            </a:r>
          </a:p>
          <a:p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PLACER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46" name="Tableau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23539"/>
              </p:ext>
            </p:extLst>
          </p:nvPr>
        </p:nvGraphicFramePr>
        <p:xfrm>
          <a:off x="2462135" y="1582904"/>
          <a:ext cx="4039194" cy="858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9194"/>
              </a:tblGrid>
              <a:tr h="8585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231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2016-07-14T09:07:04Z</dcterms:created>
  <dcterms:modified xsi:type="dcterms:W3CDTF">2018-12-22T10:12:14Z</dcterms:modified>
</cp:coreProperties>
</file>