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96" d="100"/>
          <a:sy n="96" d="100"/>
        </p:scale>
        <p:origin x="1326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1485900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/>
        </p:blipFill>
        <p:spPr>
          <a:xfrm>
            <a:off x="1384300" y="8646289"/>
            <a:ext cx="5473700" cy="1259711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1742833" y="334676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Job </a:t>
            </a:r>
            <a:r>
              <a:rPr lang="fr-FR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title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5" name="Connecteur droit 64"/>
          <p:cNvCxnSpPr/>
          <p:nvPr/>
        </p:nvCxnSpPr>
        <p:spPr>
          <a:xfrm>
            <a:off x="448962" y="99425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Image 66"/>
          <p:cNvPicPr>
            <a:picLocks noChangeAspect="1"/>
          </p:cNvPicPr>
          <p:nvPr/>
        </p:nvPicPr>
        <p:blipFill rotWithShape="1">
          <a:blip r:embed="rId4"/>
          <a:srcRect r="33288"/>
          <a:stretch/>
        </p:blipFill>
        <p:spPr>
          <a:xfrm>
            <a:off x="4886651" y="0"/>
            <a:ext cx="1966728" cy="1967696"/>
          </a:xfrm>
          <a:prstGeom prst="teardrop">
            <a:avLst/>
          </a:prstGeom>
          <a:ln>
            <a:solidFill>
              <a:srgbClr val="92D050"/>
            </a:solidFill>
          </a:ln>
        </p:spPr>
      </p:pic>
      <p:graphicFrame>
        <p:nvGraphicFramePr>
          <p:cNvPr id="74" name="Tableau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55869"/>
              </p:ext>
            </p:extLst>
          </p:nvPr>
        </p:nvGraphicFramePr>
        <p:xfrm>
          <a:off x="4867998" y="5335902"/>
          <a:ext cx="1978365" cy="11402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0849"/>
                <a:gridCol w="1257516"/>
              </a:tblGrid>
              <a:tr h="28681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CONTACT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Address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New York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" name="Croix 74"/>
          <p:cNvSpPr/>
          <p:nvPr/>
        </p:nvSpPr>
        <p:spPr>
          <a:xfrm>
            <a:off x="4875015" y="5351424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960122"/>
              </p:ext>
            </p:extLst>
          </p:nvPr>
        </p:nvGraphicFramePr>
        <p:xfrm>
          <a:off x="4867998" y="6892144"/>
          <a:ext cx="1950886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ADDITIONAL INFO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7" name="Croix 76"/>
          <p:cNvSpPr/>
          <p:nvPr/>
        </p:nvSpPr>
        <p:spPr>
          <a:xfrm>
            <a:off x="4863414" y="6953960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8" name="Tableau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25347"/>
              </p:ext>
            </p:extLst>
          </p:nvPr>
        </p:nvGraphicFramePr>
        <p:xfrm>
          <a:off x="4884256" y="401765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LANGUAGES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French: Oral,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Spanish: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German: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9" name="Croix 78"/>
          <p:cNvSpPr/>
          <p:nvPr/>
        </p:nvSpPr>
        <p:spPr>
          <a:xfrm>
            <a:off x="4891272" y="4076218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0" name="Tableau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74831"/>
              </p:ext>
            </p:extLst>
          </p:nvPr>
        </p:nvGraphicFramePr>
        <p:xfrm>
          <a:off x="4884256" y="2270581"/>
          <a:ext cx="1973744" cy="143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PROFILE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81" name="Croix 80"/>
          <p:cNvSpPr/>
          <p:nvPr/>
        </p:nvSpPr>
        <p:spPr>
          <a:xfrm>
            <a:off x="4891272" y="2339778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60125"/>
              </p:ext>
            </p:extLst>
          </p:nvPr>
        </p:nvGraphicFramePr>
        <p:xfrm>
          <a:off x="174253" y="1638598"/>
          <a:ext cx="4206072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EDUC</a:t>
                      </a: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ATION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34707"/>
              </p:ext>
            </p:extLst>
          </p:nvPr>
        </p:nvGraphicFramePr>
        <p:xfrm>
          <a:off x="174253" y="3519119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WORK EXPERIENCE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9" name="Croix 88"/>
          <p:cNvSpPr/>
          <p:nvPr/>
        </p:nvSpPr>
        <p:spPr>
          <a:xfrm>
            <a:off x="222439" y="170257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Croix 89"/>
          <p:cNvSpPr/>
          <p:nvPr/>
        </p:nvSpPr>
        <p:spPr>
          <a:xfrm>
            <a:off x="179627" y="3577270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31961"/>
              </p:ext>
            </p:extLst>
          </p:nvPr>
        </p:nvGraphicFramePr>
        <p:xfrm>
          <a:off x="222439" y="6878151"/>
          <a:ext cx="415788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788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KEY SKILLS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2" name="Ellipse 91"/>
          <p:cNvSpPr/>
          <p:nvPr/>
        </p:nvSpPr>
        <p:spPr>
          <a:xfrm>
            <a:off x="21584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231722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4759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639751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2813848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21584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231722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4759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639751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1584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31722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24759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639751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2813848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21584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31722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24759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639751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Croix 110"/>
          <p:cNvSpPr/>
          <p:nvPr/>
        </p:nvSpPr>
        <p:spPr>
          <a:xfrm>
            <a:off x="238493" y="693773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250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2016-07-14T09:07:04Z</dcterms:created>
  <dcterms:modified xsi:type="dcterms:W3CDTF">2018-12-22T10:11:50Z</dcterms:modified>
</cp:coreProperties>
</file>