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>
        <p:scale>
          <a:sx n="100" d="100"/>
          <a:sy n="100" d="100"/>
        </p:scale>
        <p:origin x="1236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6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969211" cy="1367118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0" y="1367118"/>
            <a:ext cx="6858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19401"/>
              </p:ext>
            </p:extLst>
          </p:nvPr>
        </p:nvGraphicFramePr>
        <p:xfrm>
          <a:off x="2339526" y="1706615"/>
          <a:ext cx="4304981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4981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EDUCATION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861202"/>
              </p:ext>
            </p:extLst>
          </p:nvPr>
        </p:nvGraphicFramePr>
        <p:xfrm>
          <a:off x="2335001" y="3389139"/>
          <a:ext cx="432634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634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WORK EXPERIENCE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POSITION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POSITION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POSITION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POSITION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208947"/>
              </p:ext>
            </p:extLst>
          </p:nvPr>
        </p:nvGraphicFramePr>
        <p:xfrm>
          <a:off x="2335002" y="6641614"/>
          <a:ext cx="430950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9506"/>
              </a:tblGrid>
              <a:tr h="130305">
                <a:tc>
                  <a:txBody>
                    <a:bodyPr/>
                    <a:lstStyle/>
                    <a:p>
                      <a:pPr algn="r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SKILLS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anagement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4271041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429791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588541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752313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926410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271041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429791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588541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4752313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271041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4429791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4588541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752313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4926410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271041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4429791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4588541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4752313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129001"/>
              </p:ext>
            </p:extLst>
          </p:nvPr>
        </p:nvGraphicFramePr>
        <p:xfrm>
          <a:off x="2298246" y="8183703"/>
          <a:ext cx="434626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6262"/>
              </a:tblGrid>
              <a:tr h="130305">
                <a:tc>
                  <a:txBody>
                    <a:bodyPr/>
                    <a:lstStyle/>
                    <a:p>
                      <a:pPr algn="r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PERSONALITY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Leadership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Organized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Serious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0" name="Ellipse 29"/>
          <p:cNvSpPr/>
          <p:nvPr/>
        </p:nvSpPr>
        <p:spPr>
          <a:xfrm>
            <a:off x="4234285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4393035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4551785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4715557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4889654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4234285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4393035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4551785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4715557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4234285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4393035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4551785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4715557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4889654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4234285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4393035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4551785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4715557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918089"/>
              </p:ext>
            </p:extLst>
          </p:nvPr>
        </p:nvGraphicFramePr>
        <p:xfrm>
          <a:off x="175994" y="8183703"/>
          <a:ext cx="1950886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ADDITIONAL</a:t>
                      </a:r>
                      <a:r>
                        <a:rPr lang="fr-FR" sz="1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INFO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5717"/>
              </p:ext>
            </p:extLst>
          </p:nvPr>
        </p:nvGraphicFramePr>
        <p:xfrm>
          <a:off x="153136" y="6641614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LANGUAGES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French: Oral, written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Spanish: 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  <a:p>
                      <a:pPr algn="l"/>
                      <a:r>
                        <a:rPr lang="en-US" sz="11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German</a:t>
                      </a:r>
                      <a:r>
                        <a:rPr lang="en-US" sz="11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Oral, written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50" name="Image 4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7" r="6132"/>
          <a:stretch/>
        </p:blipFill>
        <p:spPr>
          <a:xfrm>
            <a:off x="492835" y="142850"/>
            <a:ext cx="1053607" cy="1062432"/>
          </a:xfrm>
          <a:prstGeom prst="ellipse">
            <a:avLst/>
          </a:prstGeom>
          <a:ln w="12700">
            <a:solidFill>
              <a:srgbClr val="88C044"/>
            </a:solidFill>
          </a:ln>
        </p:spPr>
      </p:pic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96433"/>
              </p:ext>
            </p:extLst>
          </p:nvPr>
        </p:nvGraphicFramePr>
        <p:xfrm>
          <a:off x="164565" y="3413286"/>
          <a:ext cx="1973744" cy="1767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PROFILE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001820"/>
              </p:ext>
            </p:extLst>
          </p:nvPr>
        </p:nvGraphicFramePr>
        <p:xfrm>
          <a:off x="175994" y="1706615"/>
          <a:ext cx="1973744" cy="126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CONTACT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Address: 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New York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Mobile: 000 222 444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Phone: 000 111 333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55" name="Connecteur droit 54"/>
          <p:cNvCxnSpPr/>
          <p:nvPr/>
        </p:nvCxnSpPr>
        <p:spPr>
          <a:xfrm>
            <a:off x="2241178" y="1399032"/>
            <a:ext cx="0" cy="847039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309134" y="379424"/>
            <a:ext cx="15103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/>
              <a:t>Job </a:t>
            </a:r>
            <a:r>
              <a:rPr lang="fr-FR" sz="3200" dirty="0" err="1" smtClean="0"/>
              <a:t>title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195825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265</Words>
  <Application>Microsoft Office PowerPoint</Application>
  <PresentationFormat>A4 (210 x 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</cp:revision>
  <dcterms:created xsi:type="dcterms:W3CDTF">2016-07-14T09:07:04Z</dcterms:created>
  <dcterms:modified xsi:type="dcterms:W3CDTF">2018-12-22T10:11:30Z</dcterms:modified>
</cp:coreProperties>
</file>