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22"/>
  </p:normalViewPr>
  <p:slideViewPr>
    <p:cSldViewPr snapToGrid="0" snapToObjects="1">
      <p:cViewPr>
        <p:scale>
          <a:sx n="96" d="100"/>
          <a:sy n="96" d="100"/>
        </p:scale>
        <p:origin x="1326" y="-27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4572000" cy="9906000"/>
          </a:xfrm>
          <a:prstGeom prst="rect">
            <a:avLst/>
          </a:prstGeom>
          <a:solidFill>
            <a:srgbClr val="DED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41271"/>
              </p:ext>
            </p:extLst>
          </p:nvPr>
        </p:nvGraphicFramePr>
        <p:xfrm>
          <a:off x="4682966" y="3208517"/>
          <a:ext cx="217503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2509"/>
                <a:gridCol w="1382525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Address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New York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7341" y="185353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Job </a:t>
            </a:r>
            <a:r>
              <a:rPr lang="fr-F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title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38897" y="64701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07914"/>
              </p:ext>
            </p:extLst>
          </p:nvPr>
        </p:nvGraphicFramePr>
        <p:xfrm>
          <a:off x="107341" y="796672"/>
          <a:ext cx="425459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456737"/>
              </p:ext>
            </p:extLst>
          </p:nvPr>
        </p:nvGraphicFramePr>
        <p:xfrm>
          <a:off x="174253" y="1638598"/>
          <a:ext cx="420607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EDUC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ATION 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119119"/>
              </p:ext>
            </p:extLst>
          </p:nvPr>
        </p:nvGraphicFramePr>
        <p:xfrm>
          <a:off x="169728" y="3321122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WORK EXPERIENCE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174253" y="1721032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9728" y="3401834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556767"/>
              </p:ext>
            </p:extLst>
          </p:nvPr>
        </p:nvGraphicFramePr>
        <p:xfrm>
          <a:off x="4769263" y="6557439"/>
          <a:ext cx="1950886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ADDITIONAL INFO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922251"/>
              </p:ext>
            </p:extLst>
          </p:nvPr>
        </p:nvGraphicFramePr>
        <p:xfrm>
          <a:off x="4757663" y="5129602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LANGUAGES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French: Oral,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Spanish: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German</a:t>
                      </a:r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4746404" y="6639029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46404" y="5222862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050032"/>
              </p:ext>
            </p:extLst>
          </p:nvPr>
        </p:nvGraphicFramePr>
        <p:xfrm>
          <a:off x="169728" y="6573597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KEY SKILLS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" name="Ellipse 26"/>
          <p:cNvSpPr/>
          <p:nvPr/>
        </p:nvSpPr>
        <p:spPr>
          <a:xfrm>
            <a:off x="21057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6451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232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587040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761137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1057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6451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232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587040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1057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26451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4232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587040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61137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057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26451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4232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87040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69728" y="6631748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055908"/>
              </p:ext>
            </p:extLst>
          </p:nvPr>
        </p:nvGraphicFramePr>
        <p:xfrm>
          <a:off x="132972" y="8115686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PERSONALITY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Organized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Serious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9" name="Ellipse 48"/>
          <p:cNvSpPr/>
          <p:nvPr/>
        </p:nvSpPr>
        <p:spPr>
          <a:xfrm>
            <a:off x="20690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76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65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50284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724381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0690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22776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865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50284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690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2776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3865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550284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724381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690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2776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3865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0284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32972" y="8173837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5704667" y="4419600"/>
            <a:ext cx="0" cy="533400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704667" y="7879369"/>
            <a:ext cx="0" cy="2033082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5704667" y="0"/>
            <a:ext cx="0" cy="702383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Image 7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4794421" y="706605"/>
            <a:ext cx="1820492" cy="1826053"/>
          </a:xfrm>
          <a:prstGeom prst="ellipse">
            <a:avLst/>
          </a:prstGeom>
          <a:ln w="12700">
            <a:solidFill>
              <a:srgbClr val="DEDEC9"/>
            </a:solidFill>
          </a:ln>
        </p:spPr>
      </p:pic>
      <p:sp>
        <p:nvSpPr>
          <p:cNvPr id="77" name="Rectangle 76"/>
          <p:cNvSpPr/>
          <p:nvPr/>
        </p:nvSpPr>
        <p:spPr>
          <a:xfrm>
            <a:off x="4950301" y="2693348"/>
            <a:ext cx="15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Jean LAGACHE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254</Words>
  <Application>Microsoft Office PowerPoint</Application>
  <PresentationFormat>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2016-07-14T06:32:57Z</dcterms:created>
  <dcterms:modified xsi:type="dcterms:W3CDTF">2018-12-22T10:10:13Z</dcterms:modified>
</cp:coreProperties>
</file>