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8"/>
  </p:normalViewPr>
  <p:slideViewPr>
    <p:cSldViewPr snapToGrid="0" snapToObjects="1">
      <p:cViewPr>
        <p:scale>
          <a:sx n="106" d="100"/>
          <a:sy n="106" d="100"/>
        </p:scale>
        <p:origin x="1122" y="-3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6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2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2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26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7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5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D3D4-678C-2F4D-8DBD-DDD85DFD9F5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9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/>
        </p:nvSpPr>
        <p:spPr>
          <a:xfrm>
            <a:off x="118392" y="-126763"/>
            <a:ext cx="2361683" cy="2361683"/>
          </a:xfrm>
          <a:prstGeom prst="ellipse">
            <a:avLst/>
          </a:prstGeom>
          <a:solidFill>
            <a:srgbClr val="8AC03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-13087"/>
            <a:ext cx="6858000" cy="902043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102643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EDUCATION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60444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WORK EXPERIENCE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53387"/>
              </p:ext>
            </p:extLst>
          </p:nvPr>
        </p:nvGraphicFramePr>
        <p:xfrm>
          <a:off x="2712657" y="1083817"/>
          <a:ext cx="3970872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0872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200" kern="1200" dirty="0" smtClean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82766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ADDITIONAL INFO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40178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KEY SKILLS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395232" y="7790123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595809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LANGUAGES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55682" y="105891"/>
            <a:ext cx="1887104" cy="1886386"/>
          </a:xfrm>
          <a:prstGeom prst="ellipse">
            <a:avLst/>
          </a:prstGeom>
        </p:spPr>
      </p:pic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281762"/>
              </p:ext>
            </p:extLst>
          </p:nvPr>
        </p:nvGraphicFramePr>
        <p:xfrm>
          <a:off x="4479659" y="7217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3030"/>
                <a:gridCol w="145321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Address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New York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2480075" y="-15552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PLACER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9449501"/>
            <a:ext cx="6858000" cy="498124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658505" y="7922975"/>
            <a:ext cx="2328638" cy="2328638"/>
          </a:xfrm>
          <a:prstGeom prst="ellipse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235163" y="8900139"/>
            <a:ext cx="1175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Job </a:t>
            </a:r>
            <a:r>
              <a:rPr lang="fr-FR" sz="2400" dirty="0" err="1" smtClean="0">
                <a:solidFill>
                  <a:schemeClr val="bg1"/>
                </a:solidFill>
              </a:rPr>
              <a:t>title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233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2016-07-01T05:52:14Z</dcterms:created>
  <dcterms:modified xsi:type="dcterms:W3CDTF">2018-12-22T10:09:19Z</dcterms:modified>
</cp:coreProperties>
</file>