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23"/>
    <p:restoredTop sz="94693"/>
  </p:normalViewPr>
  <p:slideViewPr>
    <p:cSldViewPr snapToGrid="0" snapToObjects="1">
      <p:cViewPr>
        <p:scale>
          <a:sx n="100" d="100"/>
          <a:sy n="100" d="100"/>
        </p:scale>
        <p:origin x="1380" y="-25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136B-2FAA-3A45-89B1-F026E95E71D6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0FA8-B1CE-1A4B-8361-E413D5E3161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179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136B-2FAA-3A45-89B1-F026E95E71D6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0FA8-B1CE-1A4B-8361-E413D5E3161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72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136B-2FAA-3A45-89B1-F026E95E71D6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0FA8-B1CE-1A4B-8361-E413D5E3161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61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136B-2FAA-3A45-89B1-F026E95E71D6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0FA8-B1CE-1A4B-8361-E413D5E3161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15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136B-2FAA-3A45-89B1-F026E95E71D6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0FA8-B1CE-1A4B-8361-E413D5E3161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58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136B-2FAA-3A45-89B1-F026E95E71D6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0FA8-B1CE-1A4B-8361-E413D5E3161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3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136B-2FAA-3A45-89B1-F026E95E71D6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0FA8-B1CE-1A4B-8361-E413D5E3161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88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136B-2FAA-3A45-89B1-F026E95E71D6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0FA8-B1CE-1A4B-8361-E413D5E3161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62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136B-2FAA-3A45-89B1-F026E95E71D6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0FA8-B1CE-1A4B-8361-E413D5E3161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417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136B-2FAA-3A45-89B1-F026E95E71D6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0FA8-B1CE-1A4B-8361-E413D5E3161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5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136B-2FAA-3A45-89B1-F026E95E71D6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0FA8-B1CE-1A4B-8361-E413D5E3161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91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A136B-2FAA-3A45-89B1-F026E95E71D6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00FA8-B1CE-1A4B-8361-E413D5E3161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2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6858000" cy="1268963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746613"/>
              </p:ext>
            </p:extLst>
          </p:nvPr>
        </p:nvGraphicFramePr>
        <p:xfrm>
          <a:off x="175295" y="268720"/>
          <a:ext cx="2509024" cy="7315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14204"/>
                <a:gridCol w="1594820"/>
              </a:tblGrid>
              <a:tr h="3303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Address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: </a:t>
                      </a:r>
                      <a:endParaRPr lang="fr-FR" sz="12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Futura Medium" charset="0"/>
                        <a:cs typeface="Futura Medium" charset="0"/>
                      </a:endParaRP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12 Street Name,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New York</a:t>
                      </a: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0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Mobile</a:t>
                      </a:r>
                      <a:r>
                        <a:rPr lang="fr-FR" sz="12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:</a:t>
                      </a: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000 222 444</a:t>
                      </a:r>
                      <a:endParaRPr lang="fr-FR" sz="12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Futura Medium" charset="0"/>
                        <a:cs typeface="Futura Medium" charset="0"/>
                      </a:endParaRP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Email: </a:t>
                      </a:r>
                      <a:endParaRPr lang="fr-FR" sz="12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Futura Medium" charset="0"/>
                        <a:cs typeface="Futura Medium" charset="0"/>
                      </a:endParaRP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name@mail.com</a:t>
                      </a:r>
                      <a:endParaRPr lang="fr-FR" sz="12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Futura Medium" charset="0"/>
                        <a:cs typeface="Futura Medium" charset="0"/>
                      </a:endParaRP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25"/>
          <a:stretch/>
        </p:blipFill>
        <p:spPr>
          <a:xfrm>
            <a:off x="2684319" y="218981"/>
            <a:ext cx="1802151" cy="181221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ZoneTexte 6"/>
          <p:cNvSpPr txBox="1"/>
          <p:nvPr/>
        </p:nvSpPr>
        <p:spPr>
          <a:xfrm>
            <a:off x="5055859" y="442268"/>
            <a:ext cx="1175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Job </a:t>
            </a:r>
            <a:r>
              <a:rPr lang="fr-FR" sz="2400" dirty="0" err="1" smtClean="0">
                <a:solidFill>
                  <a:schemeClr val="bg1"/>
                </a:solidFill>
              </a:rPr>
              <a:t>title</a:t>
            </a:r>
            <a:endParaRPr lang="fr-FR" sz="2400" dirty="0">
              <a:solidFill>
                <a:schemeClr val="bg1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14866"/>
              </p:ext>
            </p:extLst>
          </p:nvPr>
        </p:nvGraphicFramePr>
        <p:xfrm>
          <a:off x="194083" y="2370515"/>
          <a:ext cx="6378322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5846"/>
                <a:gridCol w="5792476"/>
              </a:tblGrid>
              <a:tr h="213131">
                <a:tc gridSpan="2">
                  <a:txBody>
                    <a:bodyPr/>
                    <a:lstStyle/>
                    <a:p>
                      <a:pPr algn="l"/>
                      <a:r>
                        <a:rPr lang="fr-FR" sz="1800" dirty="0" smtClean="0">
                          <a:solidFill>
                            <a:sysClr val="windowText" lastClr="000000"/>
                          </a:solidFill>
                        </a:rPr>
                        <a:t>WORK </a:t>
                      </a:r>
                      <a:r>
                        <a:rPr lang="fr-FR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EXPERIENCE</a:t>
                      </a:r>
                      <a:endParaRPr lang="fr-FR" sz="18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</a:t>
                      </a:r>
                      <a:r>
                        <a:rPr lang="en-US" sz="1200" kern="1200" baseline="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amet,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fr-FR" sz="12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</a:t>
                      </a:r>
                      <a:r>
                        <a:rPr lang="en-US" sz="1200" kern="1200" baseline="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amet,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fr-FR" sz="12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</a:t>
                      </a:r>
                      <a:r>
                        <a:rPr lang="en-US" sz="1200" kern="1200" baseline="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amet,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fr-FR" sz="12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</a:t>
                      </a:r>
                      <a:r>
                        <a:rPr lang="en-US" sz="1200" kern="1200" baseline="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amet,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fr-FR" sz="12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10" name="Connecteur droit 9"/>
          <p:cNvCxnSpPr/>
          <p:nvPr/>
        </p:nvCxnSpPr>
        <p:spPr>
          <a:xfrm>
            <a:off x="510988" y="2810435"/>
            <a:ext cx="0" cy="238013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476729"/>
              </p:ext>
            </p:extLst>
          </p:nvPr>
        </p:nvGraphicFramePr>
        <p:xfrm>
          <a:off x="194083" y="5630485"/>
          <a:ext cx="6378323" cy="1645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3359"/>
                <a:gridCol w="5774964"/>
              </a:tblGrid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EDUCATION</a:t>
                      </a:r>
                      <a:endParaRPr lang="fr-FR" sz="18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r>
                        <a:rPr lang="en-US" sz="1200" kern="1200" baseline="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sapien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</a:p>
                  </a:txBody>
                  <a:tcP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r>
                        <a:rPr lang="en-US" sz="1200" kern="1200" baseline="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sapien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3" name="Connecteur droit 12"/>
          <p:cNvCxnSpPr/>
          <p:nvPr/>
        </p:nvCxnSpPr>
        <p:spPr>
          <a:xfrm>
            <a:off x="504525" y="6086340"/>
            <a:ext cx="0" cy="1190065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561609"/>
              </p:ext>
            </p:extLst>
          </p:nvPr>
        </p:nvGraphicFramePr>
        <p:xfrm>
          <a:off x="194083" y="7727572"/>
          <a:ext cx="3022736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3359"/>
                <a:gridCol w="2419377"/>
              </a:tblGrid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LANGUAGES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GB" sz="12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French: Oral, written</a:t>
                      </a: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Spanish: </a:t>
                      </a:r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Oral</a:t>
                      </a:r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written</a:t>
                      </a:r>
                    </a:p>
                    <a:p>
                      <a:pPr algn="l"/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German</a:t>
                      </a:r>
                      <a:r>
                        <a:rPr lang="en-US" sz="1200" baseline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: </a:t>
                      </a:r>
                      <a:r>
                        <a:rPr lang="en-US" sz="1200" baseline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Oral</a:t>
                      </a:r>
                      <a:r>
                        <a:rPr lang="en-US" sz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written</a:t>
                      </a:r>
                    </a:p>
                    <a:p>
                      <a:pPr algn="l"/>
                      <a:endParaRPr lang="en-GB" sz="12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3460"/>
              </p:ext>
            </p:extLst>
          </p:nvPr>
        </p:nvGraphicFramePr>
        <p:xfrm>
          <a:off x="3094074" y="7727572"/>
          <a:ext cx="3459073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2890"/>
                <a:gridCol w="2926183"/>
              </a:tblGrid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ADDITIONAL </a:t>
                      </a:r>
                      <a:r>
                        <a:rPr lang="fr-FR" sz="1800" dirty="0" smtClean="0">
                          <a:solidFill>
                            <a:schemeClr val="accent6"/>
                          </a:solidFill>
                        </a:rPr>
                        <a:t>INFO</a:t>
                      </a:r>
                      <a:endParaRPr lang="fr-FR" sz="18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GB" sz="1200" kern="12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</a:t>
                      </a:r>
                      <a:r>
                        <a:rPr lang="fr-FR" sz="12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ipsum</a:t>
                      </a:r>
                      <a:r>
                        <a:rPr lang="fr-FR" sz="12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fr-FR" sz="12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sit</a:t>
                      </a:r>
                      <a:r>
                        <a:rPr lang="fr-FR" sz="12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amet, </a:t>
                      </a:r>
                      <a:r>
                        <a:rPr lang="fr-FR" sz="12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fr-FR" sz="12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fr-FR" sz="12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fr-FR" sz="12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fr-FR" sz="12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fr-FR" sz="12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tristique </a:t>
                      </a:r>
                      <a:r>
                        <a:rPr lang="fr-FR" sz="12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sapien</a:t>
                      </a:r>
                      <a:r>
                        <a:rPr lang="fr-FR" sz="12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nec </a:t>
                      </a:r>
                      <a:r>
                        <a:rPr lang="fr-FR" sz="12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fr-FR" sz="12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fr-FR" sz="12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fr-FR" sz="12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</a:p>
                    <a:p>
                      <a:pPr algn="l"/>
                      <a:endParaRPr lang="en-GB" sz="1200" kern="12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cxnSp>
        <p:nvCxnSpPr>
          <p:cNvPr id="17" name="Connecteur droit 16"/>
          <p:cNvCxnSpPr/>
          <p:nvPr/>
        </p:nvCxnSpPr>
        <p:spPr>
          <a:xfrm>
            <a:off x="491599" y="8163233"/>
            <a:ext cx="0" cy="544832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3383244" y="8163233"/>
            <a:ext cx="0" cy="544832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9143726"/>
            <a:ext cx="6858000" cy="747198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5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207</Words>
  <Application>Microsoft Office PowerPoint</Application>
  <PresentationFormat>A4 (210 x 297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Futura Medium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8</cp:revision>
  <dcterms:created xsi:type="dcterms:W3CDTF">2016-06-30T11:00:51Z</dcterms:created>
  <dcterms:modified xsi:type="dcterms:W3CDTF">2018-12-22T10:06:27Z</dcterms:modified>
</cp:coreProperties>
</file>