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D1DD"/>
    <a:srgbClr val="CDEAE7"/>
    <a:srgbClr val="A0D8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0"/>
    <p:restoredTop sz="94745"/>
  </p:normalViewPr>
  <p:slideViewPr>
    <p:cSldViewPr snapToGrid="0" snapToObjects="1">
      <p:cViewPr>
        <p:scale>
          <a:sx n="100" d="100"/>
          <a:sy n="100" d="100"/>
        </p:scale>
        <p:origin x="1242" y="-2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07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81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7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4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06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90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47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60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48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45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77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24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5728" cy="9906000"/>
          </a:xfrm>
          <a:prstGeom prst="rect">
            <a:avLst/>
          </a:prstGeom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462831"/>
              </p:ext>
            </p:extLst>
          </p:nvPr>
        </p:nvGraphicFramePr>
        <p:xfrm>
          <a:off x="2104464" y="2359738"/>
          <a:ext cx="4628428" cy="266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124"/>
                <a:gridCol w="384330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Work</a:t>
                      </a:r>
                      <a:r>
                        <a:rPr lang="fr-FR" sz="1600" baseline="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aseline="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e</a:t>
                      </a:r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xperience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Position | Company name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Position | Company name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Position | Company name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754039"/>
              </p:ext>
            </p:extLst>
          </p:nvPr>
        </p:nvGraphicFramePr>
        <p:xfrm>
          <a:off x="2104464" y="5204446"/>
          <a:ext cx="4628428" cy="1466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124"/>
                <a:gridCol w="384330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Education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School</a:t>
                      </a:r>
                      <a:r>
                        <a:rPr lang="en-GB" sz="1200" b="1" i="0" kern="1200" baseline="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Degree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School</a:t>
                      </a:r>
                      <a:r>
                        <a:rPr lang="en-GB" sz="1200" b="1" i="0" kern="1200" baseline="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Degree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Ellipse 9"/>
          <p:cNvSpPr/>
          <p:nvPr/>
        </p:nvSpPr>
        <p:spPr>
          <a:xfrm>
            <a:off x="1903296" y="2436850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922633" y="5272633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02433"/>
              </p:ext>
            </p:extLst>
          </p:nvPr>
        </p:nvGraphicFramePr>
        <p:xfrm>
          <a:off x="2104464" y="6981974"/>
          <a:ext cx="3729166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6608"/>
                <a:gridCol w="278255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Languages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English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Native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language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French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Fluent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Chinese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Read and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spoken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Ellipse 12"/>
          <p:cNvSpPr/>
          <p:nvPr/>
        </p:nvSpPr>
        <p:spPr>
          <a:xfrm>
            <a:off x="1922633" y="7059899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384789" y="918037"/>
            <a:ext cx="3348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 smtClean="0">
                <a:solidFill>
                  <a:srgbClr val="CDEAE7"/>
                </a:solidFill>
                <a:latin typeface="Arial"/>
                <a:cs typeface="Arial"/>
              </a:rPr>
              <a:t>Address</a:t>
            </a:r>
            <a:r>
              <a:rPr lang="fr-FR" sz="1400" b="1" dirty="0" smtClean="0">
                <a:solidFill>
                  <a:srgbClr val="CDEAE7"/>
                </a:solidFill>
                <a:latin typeface="Arial"/>
                <a:cs typeface="Arial"/>
              </a:rPr>
              <a:t>:</a:t>
            </a:r>
            <a:r>
              <a:rPr lang="fr-FR" sz="14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en-US" sz="1400" dirty="0">
                <a:solidFill>
                  <a:srgbClr val="7F7F7F"/>
                </a:solidFill>
                <a:latin typeface="Arial"/>
                <a:cs typeface="Arial"/>
              </a:rPr>
              <a:t>12 Street Name, New </a:t>
            </a:r>
            <a:r>
              <a:rPr lang="en-US" sz="1400" dirty="0" smtClean="0">
                <a:solidFill>
                  <a:srgbClr val="7F7F7F"/>
                </a:solidFill>
                <a:latin typeface="Arial"/>
                <a:cs typeface="Arial"/>
              </a:rPr>
              <a:t>York</a:t>
            </a:r>
          </a:p>
          <a:p>
            <a:r>
              <a:rPr lang="fr-FR" sz="1400" b="1" dirty="0" smtClean="0">
                <a:solidFill>
                  <a:srgbClr val="CDEAE7"/>
                </a:solidFill>
                <a:latin typeface="Arial"/>
                <a:cs typeface="Arial"/>
              </a:rPr>
              <a:t>Email:</a:t>
            </a:r>
            <a:r>
              <a:rPr lang="fr-FR" sz="14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400" dirty="0" smtClean="0">
                <a:solidFill>
                  <a:srgbClr val="7F7F7F"/>
                </a:solidFill>
                <a:latin typeface="Arial"/>
                <a:cs typeface="Arial"/>
              </a:rPr>
              <a:t>name@mail.com</a:t>
            </a:r>
          </a:p>
          <a:p>
            <a:r>
              <a:rPr lang="fr-FR" sz="1400" b="1" dirty="0" smtClean="0">
                <a:solidFill>
                  <a:srgbClr val="CDEAE7"/>
                </a:solidFill>
                <a:latin typeface="Arial"/>
                <a:cs typeface="Arial"/>
              </a:rPr>
              <a:t>Phone: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	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000 111 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333</a:t>
            </a:r>
          </a:p>
          <a:p>
            <a:r>
              <a:rPr lang="fr-FR" sz="1400" b="1" dirty="0" err="1" smtClean="0">
                <a:solidFill>
                  <a:srgbClr val="CDEAE7"/>
                </a:solidFill>
                <a:latin typeface="Arial"/>
                <a:cs typeface="Arial"/>
              </a:rPr>
              <a:t>Website</a:t>
            </a:r>
            <a:r>
              <a:rPr lang="fr-FR" sz="1400" b="1" dirty="0" smtClean="0">
                <a:solidFill>
                  <a:srgbClr val="CDEAE7"/>
                </a:solidFill>
                <a:latin typeface="Arial"/>
                <a:cs typeface="Arial"/>
              </a:rPr>
              <a:t>:</a:t>
            </a:r>
            <a:r>
              <a:rPr lang="fr-FR" sz="14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http://: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mysite.com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84789" y="304908"/>
            <a:ext cx="2919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CDEAE7"/>
                </a:solidFill>
                <a:latin typeface="Arial"/>
                <a:cs typeface="Arial"/>
              </a:rPr>
              <a:t>Alain </a:t>
            </a:r>
            <a:r>
              <a:rPr lang="fr-FR" sz="2800" b="1" dirty="0" smtClean="0">
                <a:solidFill>
                  <a:srgbClr val="ACD1DD"/>
                </a:solidFill>
                <a:latin typeface="Arial"/>
                <a:cs typeface="Arial"/>
              </a:rPr>
              <a:t>CHABALE</a:t>
            </a:r>
            <a:endParaRPr lang="fr-FR" sz="2800" dirty="0">
              <a:solidFill>
                <a:srgbClr val="ACD1DD"/>
              </a:solidFill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107136"/>
              </p:ext>
            </p:extLst>
          </p:nvPr>
        </p:nvGraphicFramePr>
        <p:xfrm>
          <a:off x="2104464" y="8513699"/>
          <a:ext cx="4199714" cy="13518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971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Hobbies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0166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Connecteur droit 19"/>
          <p:cNvCxnSpPr/>
          <p:nvPr/>
        </p:nvCxnSpPr>
        <p:spPr>
          <a:xfrm flipV="1">
            <a:off x="1794376" y="0"/>
            <a:ext cx="0" cy="99060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1922633" y="8595842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52"/>
          <a:stretch/>
        </p:blipFill>
        <p:spPr>
          <a:xfrm>
            <a:off x="1208932" y="161364"/>
            <a:ext cx="1791065" cy="178845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7359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157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2016-06-28T14:28:46Z</dcterms:created>
  <dcterms:modified xsi:type="dcterms:W3CDTF">2018-12-20T13:33:46Z</dcterms:modified>
</cp:coreProperties>
</file>