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4A49"/>
    <a:srgbClr val="A44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106" d="100"/>
          <a:sy n="106" d="100"/>
        </p:scale>
        <p:origin x="1122" y="-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6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5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9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2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33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4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82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6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-11151"/>
            <a:ext cx="4686300" cy="1667231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265823"/>
              </p:ext>
            </p:extLst>
          </p:nvPr>
        </p:nvGraphicFramePr>
        <p:xfrm>
          <a:off x="4348976" y="293287"/>
          <a:ext cx="2509024" cy="11734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Last</a:t>
                      </a:r>
                      <a:r>
                        <a:rPr lang="fr-FR" sz="11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100" b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Your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 last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Your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Address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New York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Mobile: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3542" y="192624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871760"/>
              </p:ext>
            </p:extLst>
          </p:nvPr>
        </p:nvGraphicFramePr>
        <p:xfrm>
          <a:off x="244901" y="3313069"/>
          <a:ext cx="637832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WORK EXPERIENCE</a:t>
                      </a:r>
                      <a:r>
                        <a:rPr lang="fr-FR" sz="1800" dirty="0" smtClean="0"/>
                        <a:t>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1" y="3313069"/>
            <a:ext cx="317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3223"/>
              </p:ext>
            </p:extLst>
          </p:nvPr>
        </p:nvGraphicFramePr>
        <p:xfrm>
          <a:off x="181782" y="2089716"/>
          <a:ext cx="644144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144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KEY SKILLS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Image 17" descr=":::::Desktop:Capture d’écran 2013-04-10 à 17.57.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1" y="2147315"/>
            <a:ext cx="262037" cy="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21772"/>
              </p:ext>
            </p:extLst>
          </p:nvPr>
        </p:nvGraphicFramePr>
        <p:xfrm>
          <a:off x="264159" y="6489597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 EDUCATION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:::::Desktop:Capture d’écran 2013-04-10 à 18.07.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1" y="6489597"/>
            <a:ext cx="292132" cy="28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9407611"/>
            <a:ext cx="6858000" cy="498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700889"/>
              </p:ext>
            </p:extLst>
          </p:nvPr>
        </p:nvGraphicFramePr>
        <p:xfrm>
          <a:off x="264159" y="809045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7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LANGUAGES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</a:t>
                      </a:r>
                      <a:r>
                        <a:rPr lang="en-GB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201"/>
            <a:ext cx="4229100" cy="1656281"/>
          </a:xfrm>
          <a:prstGeom prst="rect">
            <a:avLst/>
          </a:prstGeom>
          <a:gradFill flip="none" rotWithShape="1">
            <a:gsLst>
              <a:gs pos="0">
                <a:srgbClr val="AC4A49">
                  <a:shade val="30000"/>
                  <a:satMod val="115000"/>
                </a:srgbClr>
              </a:gs>
              <a:gs pos="50000">
                <a:srgbClr val="AC4A49">
                  <a:shade val="67500"/>
                  <a:satMod val="115000"/>
                </a:srgbClr>
              </a:gs>
              <a:gs pos="100000">
                <a:srgbClr val="AC4A4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08153"/>
              </p:ext>
            </p:extLst>
          </p:nvPr>
        </p:nvGraphicFramePr>
        <p:xfrm>
          <a:off x="3690551" y="8085764"/>
          <a:ext cx="293267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6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ADDITIONAL INFO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14347" y="221909"/>
            <a:ext cx="42765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Alexandre LEVASSEURE</a:t>
            </a:r>
          </a:p>
          <a:p>
            <a: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  <a:t>Job </a:t>
            </a:r>
            <a:r>
              <a:rPr lang="fr-FR" dirty="0" err="1" smtClean="0">
                <a:latin typeface="Futura Medium" charset="0"/>
                <a:ea typeface="Futura Medium" charset="0"/>
                <a:cs typeface="Futura Medium" charset="0"/>
              </a:rPr>
              <a:t>title</a:t>
            </a:r>
            <a:endParaRPr lang="fr-FR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264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2016-06-17T13:30:53Z</dcterms:created>
  <dcterms:modified xsi:type="dcterms:W3CDTF">2018-12-22T10:03:07Z</dcterms:modified>
</cp:coreProperties>
</file>