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936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056" y="1947908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709" y="8423244"/>
            <a:ext cx="88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010" y="9127577"/>
            <a:ext cx="606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INFO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475069"/>
            <a:ext cx="399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1464" y="7554378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28771"/>
            <a:ext cx="4151172" cy="1114274"/>
            <a:chOff x="3315478" y="8627906"/>
            <a:chExt cx="4151172" cy="1114274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2790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2790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88182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88182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200709" y="1986254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76202" y="3328451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KEY SKILLS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00709" y="534984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01" y="56499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28501" y="59643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28501" y="62786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471015" y="57642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153793" y="56991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471015" y="60845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895898" y="60194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471015" y="640482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153793" y="633970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Image 3" descr="Une image contenant personne, bâtiment, homme, cravate&#10;&#10;&#10;&#10;Description générée automatiquement">
            <a:extLst>
              <a:ext uri="{FF2B5EF4-FFF2-40B4-BE49-F238E27FC236}">
                <a16:creationId xmlns="" xmlns:a16="http://schemas.microsoft.com/office/drawing/2014/main" id="{791B9144-6172-FB49-8F69-86FECB3BD9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357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2019-02-04T14:19:04Z</dcterms:modified>
</cp:coreProperties>
</file>