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5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/>
          <p:cNvSpPr/>
          <p:nvPr/>
        </p:nvSpPr>
        <p:spPr>
          <a:xfrm>
            <a:off x="0" y="0"/>
            <a:ext cx="5217459" cy="20618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bg1"/>
                </a:solidFill>
              </a:rPr>
              <a:t>       Job </a:t>
            </a:r>
            <a:r>
              <a:rPr lang="fr-FR" dirty="0" err="1" smtClean="0">
                <a:solidFill>
                  <a:schemeClr val="bg1"/>
                </a:solidFill>
              </a:rPr>
              <a:t>title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3777" y="1190993"/>
            <a:ext cx="36295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    </a:t>
            </a:r>
            <a:r>
              <a:rPr lang="en-US" sz="1400" dirty="0">
                <a:solidFill>
                  <a:schemeClr val="bg1"/>
                </a:solidFill>
              </a:rPr>
              <a:t>12 Street Name, New York</a:t>
            </a:r>
          </a:p>
          <a:p>
            <a:r>
              <a:rPr lang="fr-FR" sz="1400" dirty="0">
                <a:solidFill>
                  <a:schemeClr val="bg1"/>
                </a:solidFill>
              </a:rPr>
              <a:t>    Phone: 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  <a:r>
              <a:rPr lang="fr-FR" sz="1400" dirty="0">
                <a:solidFill>
                  <a:schemeClr val="bg1"/>
                </a:solidFill>
              </a:rPr>
              <a:t>        Mobile: 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    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777" y="135438"/>
            <a:ext cx="409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Frédérique LEMOINE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9897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36537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2082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61882"/>
            <a:ext cx="6858000" cy="35141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27748"/>
              </p:ext>
            </p:extLst>
          </p:nvPr>
        </p:nvGraphicFramePr>
        <p:xfrm>
          <a:off x="183777" y="2197320"/>
          <a:ext cx="6396317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63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     WORK EXPERIENCE 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NAME| POSITION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576046"/>
            <a:ext cx="6858000" cy="2169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09339"/>
              </p:ext>
            </p:extLst>
          </p:nvPr>
        </p:nvGraphicFramePr>
        <p:xfrm>
          <a:off x="183777" y="5708273"/>
          <a:ext cx="6237051" cy="164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051"/>
              </a:tblGrid>
              <a:tr h="594199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/>
                        <a:t>      EDUCATION</a:t>
                      </a:r>
                      <a:endParaRPr lang="fr-FR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745506"/>
            <a:ext cx="3236922" cy="216049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72773"/>
              </p:ext>
            </p:extLst>
          </p:nvPr>
        </p:nvGraphicFramePr>
        <p:xfrm>
          <a:off x="3322320" y="8139954"/>
          <a:ext cx="34867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31456" y="7811179"/>
            <a:ext cx="205941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PROFESSIONAL SKILLS </a:t>
            </a:r>
            <a:endParaRPr lang="fr-FR" sz="1600" dirty="0"/>
          </a:p>
        </p:txBody>
      </p:sp>
      <p:sp>
        <p:nvSpPr>
          <p:cNvPr id="20" name="Ellipse 19"/>
          <p:cNvSpPr/>
          <p:nvPr/>
        </p:nvSpPr>
        <p:spPr>
          <a:xfrm>
            <a:off x="5404227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58315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147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71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16540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70628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318315" y="829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72403" y="83004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08940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563028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194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718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021253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75341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323028" y="86530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7116" y="86560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404227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58315" y="9046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7147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8671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016540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170628" y="9046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18315" y="9040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72403" y="9043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413653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567741" y="942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7241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8765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025966" y="942443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80054" y="9427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7741" y="9421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81829" y="9424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5792497"/>
            <a:ext cx="555777" cy="351149"/>
          </a:xfrm>
          <a:prstGeom prst="rect">
            <a:avLst/>
          </a:prstGeom>
          <a:noFill/>
        </p:spPr>
      </p:pic>
      <p:pic>
        <p:nvPicPr>
          <p:cNvPr id="59" name="Image 58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2270543"/>
            <a:ext cx="411927" cy="380413"/>
          </a:xfrm>
          <a:prstGeom prst="rect">
            <a:avLst/>
          </a:prstGeom>
        </p:spPr>
      </p:pic>
      <p:sp>
        <p:nvSpPr>
          <p:cNvPr id="64" name="Ellipse 63"/>
          <p:cNvSpPr/>
          <p:nvPr/>
        </p:nvSpPr>
        <p:spPr>
          <a:xfrm>
            <a:off x="220170" y="1289442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2016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0168" y="1716666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009167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Signalisation droite 67"/>
          <p:cNvSpPr/>
          <p:nvPr/>
        </p:nvSpPr>
        <p:spPr>
          <a:xfrm>
            <a:off x="183776" y="827964"/>
            <a:ext cx="205963" cy="16194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174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2016-06-17T13:16:11Z</dcterms:created>
  <dcterms:modified xsi:type="dcterms:W3CDTF">2018-12-21T21:06:48Z</dcterms:modified>
</cp:coreProperties>
</file>