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5324" autoAdjust="0"/>
  </p:normalViewPr>
  <p:slideViewPr>
    <p:cSldViewPr snapToGrid="0">
      <p:cViewPr>
        <p:scale>
          <a:sx n="118" d="100"/>
          <a:sy n="118" d="100"/>
        </p:scale>
        <p:origin x="366" y="-4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2503" y="382505"/>
            <a:ext cx="407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48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3447" y="1476400"/>
            <a:ext cx="1364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WORK EXPERIENCE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4080425" cy="5862397"/>
            <a:chOff x="3179716" y="2991923"/>
            <a:chExt cx="3524746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624531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Company name</a:t>
              </a:r>
              <a:endParaRPr lang="en-GB" sz="1000" b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Position</a:t>
              </a:r>
              <a:endParaRPr lang="en-GB" sz="1000" i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85587" y="9095762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PROFILE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rgbClr val="2B2A52"/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630645" y="8301274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EDUCATION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62009"/>
            <a:chOff x="3315478" y="8606640"/>
            <a:chExt cx="4151172" cy="1162009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14651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14651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224770" y="2577091"/>
            <a:ext cx="966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Address: 12 Street </a:t>
            </a:r>
            <a:r>
              <a:rPr lang="en-US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Name </a:t>
            </a:r>
          </a:p>
          <a:p>
            <a:r>
              <a:rPr lang="en-US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New </a:t>
            </a:r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York</a:t>
            </a:r>
          </a:p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419409" y="3937780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SKILLS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597532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2754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589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04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298030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06160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14290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="" xmlns:a16="http://schemas.microsoft.com/office/drawing/2014/main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303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="" xmlns:a16="http://schemas.microsoft.com/office/drawing/2014/main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303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="" xmlns:a16="http://schemas.microsoft.com/office/drawing/2014/main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3010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="" xmlns:a16="http://schemas.microsoft.com/office/drawing/2014/main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253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Libre Baskerville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2019-02-04T14:17:18Z</dcterms:modified>
</cp:coreProperties>
</file>