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A35"/>
    <a:srgbClr val="33CCCC"/>
    <a:srgbClr val="72DFD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A9D8AD-2690-0242-9699-00AAF7551E03}" v="19" dt="2018-11-16T09:54:31.0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 autoAdjust="0"/>
    <p:restoredTop sz="94660"/>
  </p:normalViewPr>
  <p:slideViewPr>
    <p:cSldViewPr snapToGrid="0">
      <p:cViewPr>
        <p:scale>
          <a:sx n="91" d="100"/>
          <a:sy n="91" d="100"/>
        </p:scale>
        <p:origin x="1236" y="-1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86A9D8AD-2690-0242-9699-00AAF7551E03}"/>
    <pc:docChg chg="modSld">
      <pc:chgData name="Axel Maille" userId="065ad68c099279a8" providerId="LiveId" clId="{86A9D8AD-2690-0242-9699-00AAF7551E03}" dt="2018-11-16T09:55:11.550" v="240" actId="113"/>
      <pc:docMkLst>
        <pc:docMk/>
      </pc:docMkLst>
      <pc:sldChg chg="addSp delSp modSp">
        <pc:chgData name="Axel Maille" userId="065ad68c099279a8" providerId="LiveId" clId="{86A9D8AD-2690-0242-9699-00AAF7551E03}" dt="2018-11-16T09:55:11.550" v="240" actId="113"/>
        <pc:sldMkLst>
          <pc:docMk/>
          <pc:sldMk cId="498710488" sldId="256"/>
        </pc:sldMkLst>
        <pc:spChg chg="add mod">
          <ac:chgData name="Axel Maille" userId="065ad68c099279a8" providerId="LiveId" clId="{86A9D8AD-2690-0242-9699-00AAF7551E03}" dt="2018-11-16T09:54:35.101" v="235" actId="2085"/>
          <ac:spMkLst>
            <pc:docMk/>
            <pc:sldMk cId="498710488" sldId="256"/>
            <ac:spMk id="2" creationId="{61E64227-7350-E841-9D32-6EAAC0CD7655}"/>
          </ac:spMkLst>
        </pc:spChg>
        <pc:spChg chg="del mod">
          <ac:chgData name="Axel Maille" userId="065ad68c099279a8" providerId="LiveId" clId="{86A9D8AD-2690-0242-9699-00AAF7551E03}" dt="2018-11-16T09:54:09.289" v="230"/>
          <ac:spMkLst>
            <pc:docMk/>
            <pc:sldMk cId="498710488" sldId="256"/>
            <ac:spMk id="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29.284" v="221" actId="207"/>
          <ac:spMkLst>
            <pc:docMk/>
            <pc:sldMk cId="498710488" sldId="256"/>
            <ac:spMk id="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1:22.350" v="135" actId="20577"/>
          <ac:spMkLst>
            <pc:docMk/>
            <pc:sldMk cId="498710488" sldId="256"/>
            <ac:spMk id="1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07.002" v="215" actId="207"/>
          <ac:spMkLst>
            <pc:docMk/>
            <pc:sldMk cId="498710488" sldId="256"/>
            <ac:spMk id="1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2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09.267" v="216"/>
          <ac:spMkLst>
            <pc:docMk/>
            <pc:sldMk cId="498710488" sldId="256"/>
            <ac:spMk id="2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2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2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10.420" v="217"/>
          <ac:spMkLst>
            <pc:docMk/>
            <pc:sldMk cId="498710488" sldId="256"/>
            <ac:spMk id="2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2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3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11.795" v="218"/>
          <ac:spMkLst>
            <pc:docMk/>
            <pc:sldMk cId="498710488" sldId="256"/>
            <ac:spMk id="3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3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19.645" v="219" actId="6549"/>
          <ac:spMkLst>
            <pc:docMk/>
            <pc:sldMk cId="498710488" sldId="256"/>
            <ac:spMk id="33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3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5:07.541" v="238" actId="113"/>
          <ac:spMkLst>
            <pc:docMk/>
            <pc:sldMk cId="498710488" sldId="256"/>
            <ac:spMk id="3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3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1:44.245" v="170" actId="6549"/>
          <ac:spMkLst>
            <pc:docMk/>
            <pc:sldMk cId="498710488" sldId="256"/>
            <ac:spMk id="3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1:48.117" v="179" actId="20577"/>
          <ac:spMkLst>
            <pc:docMk/>
            <pc:sldMk cId="498710488" sldId="256"/>
            <ac:spMk id="3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1:52.151" v="189" actId="20577"/>
          <ac:spMkLst>
            <pc:docMk/>
            <pc:sldMk cId="498710488" sldId="256"/>
            <ac:spMk id="3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5:09.816" v="239" actId="113"/>
          <ac:spMkLst>
            <pc:docMk/>
            <pc:sldMk cId="498710488" sldId="256"/>
            <ac:spMk id="4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1:55.380" v="196" actId="20577"/>
          <ac:spMkLst>
            <pc:docMk/>
            <pc:sldMk cId="498710488" sldId="256"/>
            <ac:spMk id="4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1:59.310" v="204" actId="20577"/>
          <ac:spMkLst>
            <pc:docMk/>
            <pc:sldMk cId="498710488" sldId="256"/>
            <ac:spMk id="4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2:02.321" v="211" actId="20577"/>
          <ac:spMkLst>
            <pc:docMk/>
            <pc:sldMk cId="498710488" sldId="256"/>
            <ac:spMk id="43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5:11.550" v="240" actId="113"/>
          <ac:spMkLst>
            <pc:docMk/>
            <pc:sldMk cId="498710488" sldId="256"/>
            <ac:spMk id="4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4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4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4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4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7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8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42.226" v="224" actId="207"/>
          <ac:spMkLst>
            <pc:docMk/>
            <pc:sldMk cId="498710488" sldId="256"/>
            <ac:spMk id="8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8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45.443" v="226" actId="207"/>
          <ac:spMkLst>
            <pc:docMk/>
            <pc:sldMk cId="498710488" sldId="256"/>
            <ac:spMk id="8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3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3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3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30" creationId="{00000000-0000-0000-0000-000000000000}"/>
          </ac:spMkLst>
        </pc:spChg>
        <pc:spChg chg="add mod">
          <ac:chgData name="Axel Maille" userId="065ad68c099279a8" providerId="LiveId" clId="{86A9D8AD-2690-0242-9699-00AAF7551E03}" dt="2018-11-16T09:54:38.481" v="236" actId="1076"/>
          <ac:spMkLst>
            <pc:docMk/>
            <pc:sldMk cId="498710488" sldId="256"/>
            <ac:spMk id="131" creationId="{70AA2792-3C8C-6F40-97B7-4CE58AA94A3F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3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3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3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6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 userDrawn="1"/>
        </p:nvCxnSpPr>
        <p:spPr>
          <a:xfrm flipH="1" flipV="1">
            <a:off x="1295281" y="6172200"/>
            <a:ext cx="2514600" cy="451643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9658350"/>
            <a:ext cx="1980374" cy="10302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057656" y="1"/>
            <a:ext cx="2505194" cy="23934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1560313" y="6172200"/>
            <a:ext cx="5885856" cy="4516438"/>
            <a:chOff x="1560313" y="6172200"/>
            <a:chExt cx="5885856" cy="4516438"/>
          </a:xfrm>
        </p:grpSpPr>
        <p:cxnSp>
          <p:nvCxnSpPr>
            <p:cNvPr id="15" name="Straight Connector 14"/>
            <p:cNvCxnSpPr/>
            <p:nvPr userDrawn="1"/>
          </p:nvCxnSpPr>
          <p:spPr>
            <a:xfrm flipH="1" flipV="1">
              <a:off x="3375602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H="1" flipV="1">
              <a:off x="3894256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H="1" flipV="1">
              <a:off x="4412910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H="1" flipV="1">
              <a:off x="4931569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 flipH="1" flipV="1">
              <a:off x="1819640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flipH="1" flipV="1">
              <a:off x="2338294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 flipH="1" flipV="1">
              <a:off x="2856948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 flipH="1" flipV="1">
              <a:off x="4672237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flipH="1" flipV="1">
              <a:off x="4153583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 flipV="1">
              <a:off x="3634929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flipH="1" flipV="1">
              <a:off x="3116275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flipH="1" flipV="1">
              <a:off x="2597621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flipH="1" flipV="1">
              <a:off x="2078967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flipH="1" flipV="1">
              <a:off x="1560313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 userDrawn="1"/>
        </p:nvGrpSpPr>
        <p:grpSpPr>
          <a:xfrm>
            <a:off x="0" y="-10050"/>
            <a:ext cx="5885856" cy="4516438"/>
            <a:chOff x="1560313" y="6172200"/>
            <a:chExt cx="5885856" cy="4516438"/>
          </a:xfrm>
        </p:grpSpPr>
        <p:cxnSp>
          <p:nvCxnSpPr>
            <p:cNvPr id="32" name="Straight Connector 31"/>
            <p:cNvCxnSpPr/>
            <p:nvPr userDrawn="1"/>
          </p:nvCxnSpPr>
          <p:spPr>
            <a:xfrm flipH="1" flipV="1">
              <a:off x="3375602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>
            <a:xfrm flipH="1" flipV="1">
              <a:off x="3894256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 flipH="1" flipV="1">
              <a:off x="4412910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>
            <a:xfrm flipH="1" flipV="1">
              <a:off x="4931569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 flipH="1" flipV="1">
              <a:off x="1819640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>
            <a:xfrm flipH="1" flipV="1">
              <a:off x="2338294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>
            <a:xfrm flipH="1" flipV="1">
              <a:off x="2856948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>
            <a:xfrm flipH="1" flipV="1">
              <a:off x="4672237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 flipV="1">
              <a:off x="4153583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 flipH="1" flipV="1">
              <a:off x="3634929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>
            <a:xfrm flipH="1" flipV="1">
              <a:off x="3116275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>
            <a:xfrm flipH="1" flipV="1">
              <a:off x="2597621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>
            <a:xfrm flipH="1" flipV="1">
              <a:off x="2078967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 flipV="1">
              <a:off x="1560313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 userDrawn="1"/>
        </p:nvSpPr>
        <p:spPr>
          <a:xfrm>
            <a:off x="435987" y="444700"/>
            <a:ext cx="6803707" cy="99254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323157" y="318514"/>
            <a:ext cx="6803707" cy="99254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18927" y="1613985"/>
            <a:ext cx="795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cs typeface="Lato" panose="020F0502020204030203" pitchFamily="34" charset="0"/>
              </a:rPr>
              <a:t>PROFILE</a:t>
            </a:r>
            <a:endParaRPr lang="en-GB" sz="1400" b="1" dirty="0"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8928" y="1959085"/>
            <a:ext cx="36724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cs typeface="Lato" panose="020F0502020204030203" pitchFamily="34" charset="0"/>
              </a:rPr>
              <a:t>Lorem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ipsum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dolor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sit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amet</a:t>
            </a:r>
            <a:r>
              <a:rPr lang="fr-FR" sz="1100" dirty="0">
                <a:cs typeface="Lato" panose="020F0502020204030203" pitchFamily="34" charset="0"/>
              </a:rPr>
              <a:t>, </a:t>
            </a:r>
            <a:r>
              <a:rPr lang="fr-FR" sz="1100" dirty="0" err="1">
                <a:cs typeface="Lato" panose="020F0502020204030203" pitchFamily="34" charset="0"/>
              </a:rPr>
              <a:t>consectetur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adipiscing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elit</a:t>
            </a:r>
            <a:r>
              <a:rPr lang="fr-FR" sz="1100" dirty="0">
                <a:cs typeface="Lato" panose="020F0502020204030203" pitchFamily="34" charset="0"/>
              </a:rPr>
              <a:t>. </a:t>
            </a:r>
            <a:r>
              <a:rPr lang="fr-FR" sz="1100" dirty="0" err="1">
                <a:cs typeface="Lato" panose="020F0502020204030203" pitchFamily="34" charset="0"/>
              </a:rPr>
              <a:t>Morbi</a:t>
            </a:r>
            <a:r>
              <a:rPr lang="fr-FR" sz="1100" dirty="0"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cs typeface="Lato" panose="020F0502020204030203" pitchFamily="34" charset="0"/>
              </a:rPr>
              <a:t>sapien</a:t>
            </a:r>
            <a:r>
              <a:rPr lang="fr-FR" sz="1100" dirty="0">
                <a:cs typeface="Lato" panose="020F0502020204030203" pitchFamily="34" charset="0"/>
              </a:rPr>
              <a:t> nec </a:t>
            </a:r>
            <a:r>
              <a:rPr lang="fr-FR" sz="1100" dirty="0" err="1">
                <a:cs typeface="Lato" panose="020F0502020204030203" pitchFamily="34" charset="0"/>
              </a:rPr>
              <a:t>nulla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rutrum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imperdiet</a:t>
            </a:r>
            <a:r>
              <a:rPr lang="fr-FR" sz="1100" dirty="0">
                <a:cs typeface="Lato" panose="020F0502020204030203" pitchFamily="34" charset="0"/>
              </a:rPr>
              <a:t>. </a:t>
            </a:r>
            <a:r>
              <a:rPr lang="fr-FR" sz="1100" dirty="0" err="1">
                <a:cs typeface="Lato" panose="020F0502020204030203" pitchFamily="34" charset="0"/>
              </a:rPr>
              <a:t>Nullam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faucibus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augue</a:t>
            </a:r>
            <a:r>
              <a:rPr lang="fr-FR" sz="1100" dirty="0">
                <a:cs typeface="Lato" panose="020F0502020204030203" pitchFamily="34" charset="0"/>
              </a:rPr>
              <a:t> id </a:t>
            </a:r>
            <a:r>
              <a:rPr lang="fr-FR" sz="1100" dirty="0" err="1">
                <a:cs typeface="Lato" panose="020F0502020204030203" pitchFamily="34" charset="0"/>
              </a:rPr>
              <a:t>velit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luctus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maximus</a:t>
            </a:r>
            <a:r>
              <a:rPr lang="fr-FR" sz="1100" dirty="0">
                <a:cs typeface="Lato" panose="020F0502020204030203" pitchFamily="34" charset="0"/>
              </a:rPr>
              <a:t>. </a:t>
            </a:r>
            <a:r>
              <a:rPr lang="fr-FR" sz="1100" dirty="0" err="1">
                <a:cs typeface="Lato" panose="020F0502020204030203" pitchFamily="34" charset="0"/>
              </a:rPr>
              <a:t>Interdum</a:t>
            </a:r>
            <a:r>
              <a:rPr lang="fr-FR" sz="1100" dirty="0">
                <a:cs typeface="Lato" panose="020F0502020204030203" pitchFamily="34" charset="0"/>
              </a:rPr>
              <a:t> et </a:t>
            </a:r>
            <a:r>
              <a:rPr lang="fr-FR" sz="1100" dirty="0" err="1">
                <a:cs typeface="Lato" panose="020F0502020204030203" pitchFamily="34" charset="0"/>
              </a:rPr>
              <a:t>malesuada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fames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ac</a:t>
            </a:r>
            <a:r>
              <a:rPr lang="fr-FR" sz="1100" dirty="0">
                <a:cs typeface="Lato" panose="020F0502020204030203" pitchFamily="34" charset="0"/>
              </a:rPr>
              <a:t> ante </a:t>
            </a:r>
            <a:r>
              <a:rPr lang="fr-FR" sz="1100" dirty="0" err="1">
                <a:cs typeface="Lato" panose="020F0502020204030203" pitchFamily="34" charset="0"/>
              </a:rPr>
              <a:t>ipsum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primis</a:t>
            </a:r>
            <a:r>
              <a:rPr lang="fr-FR" sz="1100" dirty="0">
                <a:cs typeface="Lato" panose="020F0502020204030203" pitchFamily="34" charset="0"/>
              </a:rPr>
              <a:t> in </a:t>
            </a:r>
            <a:r>
              <a:rPr lang="fr-FR" sz="1100" dirty="0" err="1">
                <a:cs typeface="Lato" panose="020F0502020204030203" pitchFamily="34" charset="0"/>
              </a:rPr>
              <a:t>faucibus</a:t>
            </a:r>
            <a:r>
              <a:rPr lang="fr-FR" sz="11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2962" y="1613985"/>
            <a:ext cx="882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2962" y="2030163"/>
            <a:ext cx="2872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cs typeface="Lato" panose="020F0502020204030203" pitchFamily="34" charset="0"/>
              </a:rPr>
              <a:t>Phone: 000 111 333</a:t>
            </a:r>
          </a:p>
          <a:p>
            <a:r>
              <a:rPr lang="en-US" sz="1100" dirty="0">
                <a:cs typeface="Lato" panose="020F0502020204030203" pitchFamily="34" charset="0"/>
              </a:rPr>
              <a:t>Mobile: 000 222 444</a:t>
            </a:r>
          </a:p>
          <a:p>
            <a:r>
              <a:rPr lang="en-US" sz="1100" dirty="0">
                <a:cs typeface="Lato" panose="020F0502020204030203" pitchFamily="34" charset="0"/>
              </a:rPr>
              <a:t>Address: 12 Street Name, New York</a:t>
            </a:r>
          </a:p>
          <a:p>
            <a:r>
              <a:rPr lang="en-US" sz="1100" dirty="0"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18927" y="4018952"/>
            <a:ext cx="16171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cs typeface="Lato" panose="020F0502020204030203" pitchFamily="34" charset="0"/>
              </a:rPr>
              <a:t>WORK EXPERIENCE</a:t>
            </a:r>
            <a:endParaRPr lang="en-GB" sz="1400" b="1" dirty="0"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18928" y="4364052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13245" y="4364052"/>
            <a:ext cx="25759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cs typeface="Lato" panose="020F0502020204030203" pitchFamily="34" charset="0"/>
              </a:rPr>
              <a:t>Company name</a:t>
            </a:r>
            <a:endParaRPr lang="en-GB" sz="1100" b="1" dirty="0">
              <a:cs typeface="Lato" panose="020F0502020204030203" pitchFamily="34" charset="0"/>
            </a:endParaRPr>
          </a:p>
          <a:p>
            <a:r>
              <a:rPr lang="en-GB" sz="1100" i="1" dirty="0" smtClean="0">
                <a:cs typeface="Lato" panose="020F0502020204030203" pitchFamily="34" charset="0"/>
              </a:rPr>
              <a:t>Position</a:t>
            </a:r>
            <a:endParaRPr lang="en-GB" sz="11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>
                <a:ea typeface="Lato" charset="0"/>
                <a:cs typeface="Lato" charset="0"/>
              </a:rPr>
              <a:t>Lorem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ipsum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dolor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sit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amet</a:t>
            </a:r>
            <a:r>
              <a:rPr lang="fr-FR" sz="1100" dirty="0">
                <a:ea typeface="Lato" charset="0"/>
                <a:cs typeface="Lato" charset="0"/>
              </a:rPr>
              <a:t>, </a:t>
            </a:r>
            <a:r>
              <a:rPr lang="fr-FR" sz="1100" dirty="0" err="1">
                <a:ea typeface="Lato" charset="0"/>
                <a:cs typeface="Lato" charset="0"/>
              </a:rPr>
              <a:t>consectetur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adipiscing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elit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Morbi</a:t>
            </a:r>
            <a:r>
              <a:rPr lang="fr-FR" sz="1100" dirty="0"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ea typeface="Lato" charset="0"/>
                <a:cs typeface="Lato" charset="0"/>
              </a:rPr>
              <a:t>sapien</a:t>
            </a:r>
            <a:r>
              <a:rPr lang="fr-FR" sz="1100" dirty="0">
                <a:ea typeface="Lato" charset="0"/>
                <a:cs typeface="Lato" charset="0"/>
              </a:rPr>
              <a:t> nec </a:t>
            </a:r>
            <a:r>
              <a:rPr lang="fr-FR" sz="1100" dirty="0" err="1">
                <a:ea typeface="Lato" charset="0"/>
                <a:cs typeface="Lato" charset="0"/>
              </a:rPr>
              <a:t>nulla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rutrum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imperdiet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Nullam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faucibus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augue</a:t>
            </a:r>
            <a:r>
              <a:rPr lang="fr-FR" sz="1100" dirty="0">
                <a:ea typeface="Lato" charset="0"/>
                <a:cs typeface="Lato" charset="0"/>
              </a:rPr>
              <a:t> id </a:t>
            </a:r>
            <a:r>
              <a:rPr lang="fr-FR" sz="1100" dirty="0" err="1">
                <a:ea typeface="Lato" charset="0"/>
                <a:cs typeface="Lato" charset="0"/>
              </a:rPr>
              <a:t>velit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luctus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maximus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Oval 13"/>
          <p:cNvSpPr/>
          <p:nvPr/>
        </p:nvSpPr>
        <p:spPr>
          <a:xfrm>
            <a:off x="3441700" y="4625662"/>
            <a:ext cx="846386" cy="84638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18928" y="5708927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13246" y="5708927"/>
            <a:ext cx="25759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cs typeface="Lato" panose="020F0502020204030203" pitchFamily="34" charset="0"/>
              </a:rPr>
              <a:t>Company name</a:t>
            </a:r>
          </a:p>
          <a:p>
            <a:r>
              <a:rPr lang="en-GB" sz="1100" i="1" dirty="0">
                <a:cs typeface="Lato" panose="020F0502020204030203" pitchFamily="34" charset="0"/>
              </a:rPr>
              <a:t>Position</a:t>
            </a:r>
          </a:p>
          <a:p>
            <a:pPr defTabSz="685800">
              <a:defRPr/>
            </a:pPr>
            <a:r>
              <a:rPr lang="fr-FR" sz="1100" dirty="0" err="1">
                <a:ea typeface="Lato" charset="0"/>
                <a:cs typeface="Lato" charset="0"/>
              </a:rPr>
              <a:t>Lorem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ipsum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dolor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sit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amet</a:t>
            </a:r>
            <a:r>
              <a:rPr lang="fr-FR" sz="1100" dirty="0">
                <a:ea typeface="Lato" charset="0"/>
                <a:cs typeface="Lato" charset="0"/>
              </a:rPr>
              <a:t>, </a:t>
            </a:r>
            <a:r>
              <a:rPr lang="fr-FR" sz="1100" dirty="0" err="1">
                <a:ea typeface="Lato" charset="0"/>
                <a:cs typeface="Lato" charset="0"/>
              </a:rPr>
              <a:t>consectetur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adipiscing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elit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Morbi</a:t>
            </a:r>
            <a:r>
              <a:rPr lang="fr-FR" sz="1100" dirty="0"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ea typeface="Lato" charset="0"/>
                <a:cs typeface="Lato" charset="0"/>
              </a:rPr>
              <a:t>sapien</a:t>
            </a:r>
            <a:r>
              <a:rPr lang="fr-FR" sz="1100" dirty="0">
                <a:ea typeface="Lato" charset="0"/>
                <a:cs typeface="Lato" charset="0"/>
              </a:rPr>
              <a:t> nec </a:t>
            </a:r>
            <a:r>
              <a:rPr lang="fr-FR" sz="1100" dirty="0" err="1">
                <a:ea typeface="Lato" charset="0"/>
                <a:cs typeface="Lato" charset="0"/>
              </a:rPr>
              <a:t>nulla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rutrum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imperdiet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Nullam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faucibus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augue</a:t>
            </a:r>
            <a:r>
              <a:rPr lang="fr-FR" sz="1100" dirty="0">
                <a:ea typeface="Lato" charset="0"/>
                <a:cs typeface="Lato" charset="0"/>
              </a:rPr>
              <a:t> id </a:t>
            </a:r>
            <a:r>
              <a:rPr lang="fr-FR" sz="1100" dirty="0" err="1">
                <a:ea typeface="Lato" charset="0"/>
                <a:cs typeface="Lato" charset="0"/>
              </a:rPr>
              <a:t>velit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luctus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maximus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Oval 18"/>
          <p:cNvSpPr/>
          <p:nvPr/>
        </p:nvSpPr>
        <p:spPr>
          <a:xfrm>
            <a:off x="3441700" y="5970537"/>
            <a:ext cx="846386" cy="84638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18928" y="7053802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13246" y="7053802"/>
            <a:ext cx="25759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cs typeface="Lato" panose="020F0502020204030203" pitchFamily="34" charset="0"/>
              </a:rPr>
              <a:t>Company name</a:t>
            </a:r>
          </a:p>
          <a:p>
            <a:r>
              <a:rPr lang="en-GB" sz="1100" i="1" dirty="0">
                <a:cs typeface="Lato" panose="020F0502020204030203" pitchFamily="34" charset="0"/>
              </a:rPr>
              <a:t>Position</a:t>
            </a:r>
          </a:p>
          <a:p>
            <a:pPr defTabSz="685800">
              <a:defRPr/>
            </a:pPr>
            <a:r>
              <a:rPr lang="fr-FR" sz="1100" dirty="0" err="1">
                <a:ea typeface="Lato" charset="0"/>
                <a:cs typeface="Lato" charset="0"/>
              </a:rPr>
              <a:t>Lorem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ipsum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dolor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sit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amet</a:t>
            </a:r>
            <a:r>
              <a:rPr lang="fr-FR" sz="1100" dirty="0">
                <a:ea typeface="Lato" charset="0"/>
                <a:cs typeface="Lato" charset="0"/>
              </a:rPr>
              <a:t>, </a:t>
            </a:r>
            <a:r>
              <a:rPr lang="fr-FR" sz="1100" dirty="0" err="1">
                <a:ea typeface="Lato" charset="0"/>
                <a:cs typeface="Lato" charset="0"/>
              </a:rPr>
              <a:t>consectetur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adipiscing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elit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Morbi</a:t>
            </a:r>
            <a:r>
              <a:rPr lang="fr-FR" sz="1100" dirty="0"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ea typeface="Lato" charset="0"/>
                <a:cs typeface="Lato" charset="0"/>
              </a:rPr>
              <a:t>sapien</a:t>
            </a:r>
            <a:r>
              <a:rPr lang="fr-FR" sz="1100" dirty="0">
                <a:ea typeface="Lato" charset="0"/>
                <a:cs typeface="Lato" charset="0"/>
              </a:rPr>
              <a:t> nec </a:t>
            </a:r>
            <a:r>
              <a:rPr lang="fr-FR" sz="1100" dirty="0" err="1">
                <a:ea typeface="Lato" charset="0"/>
                <a:cs typeface="Lato" charset="0"/>
              </a:rPr>
              <a:t>nulla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rutrum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imperdiet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Nullam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faucibus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augue</a:t>
            </a:r>
            <a:r>
              <a:rPr lang="fr-FR" sz="1100" dirty="0">
                <a:ea typeface="Lato" charset="0"/>
                <a:cs typeface="Lato" charset="0"/>
              </a:rPr>
              <a:t> id </a:t>
            </a:r>
            <a:r>
              <a:rPr lang="fr-FR" sz="1100" dirty="0" err="1">
                <a:ea typeface="Lato" charset="0"/>
                <a:cs typeface="Lato" charset="0"/>
              </a:rPr>
              <a:t>velit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luctus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maximus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Oval 23"/>
          <p:cNvSpPr/>
          <p:nvPr/>
        </p:nvSpPr>
        <p:spPr>
          <a:xfrm>
            <a:off x="3441700" y="7315412"/>
            <a:ext cx="846386" cy="84638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18928" y="8398678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13246" y="8398678"/>
            <a:ext cx="25759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cs typeface="Lato" panose="020F0502020204030203" pitchFamily="34" charset="0"/>
              </a:rPr>
              <a:t>Company name</a:t>
            </a:r>
          </a:p>
          <a:p>
            <a:r>
              <a:rPr lang="en-GB" sz="1100" i="1" dirty="0">
                <a:cs typeface="Lato" panose="020F0502020204030203" pitchFamily="34" charset="0"/>
              </a:rPr>
              <a:t>Position</a:t>
            </a:r>
          </a:p>
          <a:p>
            <a:pPr defTabSz="685800">
              <a:defRPr/>
            </a:pPr>
            <a:r>
              <a:rPr lang="fr-FR" sz="1100" dirty="0" err="1">
                <a:ea typeface="Lato" charset="0"/>
                <a:cs typeface="Lato" charset="0"/>
              </a:rPr>
              <a:t>Lorem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ipsum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dolor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sit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amet</a:t>
            </a:r>
            <a:r>
              <a:rPr lang="fr-FR" sz="1100" dirty="0">
                <a:ea typeface="Lato" charset="0"/>
                <a:cs typeface="Lato" charset="0"/>
              </a:rPr>
              <a:t>, </a:t>
            </a:r>
            <a:r>
              <a:rPr lang="fr-FR" sz="1100" dirty="0" err="1">
                <a:ea typeface="Lato" charset="0"/>
                <a:cs typeface="Lato" charset="0"/>
              </a:rPr>
              <a:t>consectetur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adipiscing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elit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Morbi</a:t>
            </a:r>
            <a:r>
              <a:rPr lang="fr-FR" sz="1100" dirty="0"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ea typeface="Lato" charset="0"/>
                <a:cs typeface="Lato" charset="0"/>
              </a:rPr>
              <a:t>sapien</a:t>
            </a:r>
            <a:r>
              <a:rPr lang="fr-FR" sz="1100" dirty="0">
                <a:ea typeface="Lato" charset="0"/>
                <a:cs typeface="Lato" charset="0"/>
              </a:rPr>
              <a:t> nec </a:t>
            </a:r>
            <a:r>
              <a:rPr lang="fr-FR" sz="1100" dirty="0" err="1">
                <a:ea typeface="Lato" charset="0"/>
                <a:cs typeface="Lato" charset="0"/>
              </a:rPr>
              <a:t>nulla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rutrum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imperdiet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Nullam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faucibus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augue</a:t>
            </a:r>
            <a:r>
              <a:rPr lang="fr-FR" sz="1100" dirty="0">
                <a:ea typeface="Lato" charset="0"/>
                <a:cs typeface="Lato" charset="0"/>
              </a:rPr>
              <a:t> id </a:t>
            </a:r>
            <a:r>
              <a:rPr lang="fr-FR" sz="1100" dirty="0" err="1">
                <a:ea typeface="Lato" charset="0"/>
                <a:cs typeface="Lato" charset="0"/>
              </a:rPr>
              <a:t>velit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luctus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maximus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Oval 28"/>
          <p:cNvSpPr/>
          <p:nvPr/>
        </p:nvSpPr>
        <p:spPr>
          <a:xfrm>
            <a:off x="3441700" y="8660288"/>
            <a:ext cx="846386" cy="84638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318927" y="2960665"/>
            <a:ext cx="5536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cs typeface="Lato" panose="020F0502020204030203" pitchFamily="34" charset="0"/>
              </a:rPr>
              <a:t>INFO</a:t>
            </a:r>
            <a:endParaRPr lang="en-GB" sz="1400" b="1" dirty="0">
              <a:cs typeface="Lato" panose="020F050202020403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18928" y="3305765"/>
            <a:ext cx="36724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Lorem ipsum </a:t>
            </a:r>
            <a:r>
              <a:rPr lang="en-GB" sz="1100" dirty="0" err="1">
                <a:cs typeface="Lato" panose="020F0502020204030203" pitchFamily="34" charset="0"/>
              </a:rPr>
              <a:t>dolor</a:t>
            </a:r>
            <a:r>
              <a:rPr lang="en-GB" sz="1100" dirty="0">
                <a:cs typeface="Lato" panose="020F0502020204030203" pitchFamily="34" charset="0"/>
              </a:rPr>
              <a:t> sit </a:t>
            </a:r>
            <a:r>
              <a:rPr lang="en-GB" sz="1100" dirty="0" err="1">
                <a:cs typeface="Lato" panose="020F0502020204030203" pitchFamily="34" charset="0"/>
              </a:rPr>
              <a:t>amet</a:t>
            </a:r>
            <a:r>
              <a:rPr lang="en-GB" sz="1100" dirty="0">
                <a:cs typeface="Lato" panose="020F0502020204030203" pitchFamily="34" charset="0"/>
              </a:rPr>
              <a:t>, </a:t>
            </a:r>
            <a:r>
              <a:rPr lang="en-GB" sz="1100" dirty="0" err="1">
                <a:cs typeface="Lato" panose="020F0502020204030203" pitchFamily="34" charset="0"/>
              </a:rPr>
              <a:t>consectetur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adipiscing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elit</a:t>
            </a:r>
            <a:r>
              <a:rPr lang="en-GB" sz="1100" dirty="0">
                <a:cs typeface="Lato" panose="020F0502020204030203" pitchFamily="34" charset="0"/>
              </a:rPr>
              <a:t>. </a:t>
            </a:r>
            <a:r>
              <a:rPr lang="en-GB" sz="1100" dirty="0" err="1">
                <a:cs typeface="Lato" panose="020F0502020204030203" pitchFamily="34" charset="0"/>
              </a:rPr>
              <a:t>Morbi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tristique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sapien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nec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nulla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rutrum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imperdiet</a:t>
            </a:r>
            <a:r>
              <a:rPr lang="en-GB" sz="11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4996" y="2978663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cs typeface="Lato" panose="020F0502020204030203" pitchFamily="34" charset="0"/>
              </a:rPr>
              <a:t>SKILLS</a:t>
            </a:r>
            <a:endParaRPr lang="en-GB" sz="1400" b="1" dirty="0">
              <a:cs typeface="Lato" panose="020F050202020403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4996" y="3365309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cs typeface="Lato" panose="020F0502020204030203" pitchFamily="34" charset="0"/>
              </a:rPr>
              <a:t>Professional</a:t>
            </a:r>
            <a:endParaRPr lang="en-GB" sz="1100" b="1" dirty="0">
              <a:cs typeface="Lato" panose="020F050202020403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4045" y="3665391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84045" y="3979775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cs typeface="Lato" panose="020F0502020204030203" pitchFamily="34" charset="0"/>
              </a:rPr>
              <a:t>InDesign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4045" y="429415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84045" y="4608543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4996" y="5038816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cs typeface="Lato" panose="020F0502020204030203" pitchFamily="34" charset="0"/>
              </a:rPr>
              <a:t>Languages</a:t>
            </a:r>
            <a:endParaRPr lang="en-GB" sz="1100" b="1" dirty="0">
              <a:cs typeface="Lato" panose="020F050202020403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4045" y="5338898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cs typeface="Lato" panose="020F0502020204030203" pitchFamily="34" charset="0"/>
              </a:rPr>
              <a:t>French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4045" y="565328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cs typeface="Lato" panose="020F0502020204030203" pitchFamily="34" charset="0"/>
              </a:rPr>
              <a:t>German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4045" y="596766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cs typeface="Lato" panose="020F0502020204030203" pitchFamily="34" charset="0"/>
              </a:rPr>
              <a:t>Italian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84996" y="6400860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cs typeface="Lato" panose="020F0502020204030203" pitchFamily="34" charset="0"/>
              </a:rPr>
              <a:t>Personality</a:t>
            </a:r>
            <a:endParaRPr lang="en-GB" sz="1100" b="1" dirty="0">
              <a:cs typeface="Lato" panose="020F050202020403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4045" y="670094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Creative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84045" y="701532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Hardworking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84045" y="732971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Innovative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84045" y="764830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cs typeface="Lato" panose="020F0502020204030203" pitchFamily="34" charset="0"/>
              </a:rPr>
              <a:t>Organized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84996" y="8158463"/>
            <a:ext cx="1069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cs typeface="Lato" panose="020F0502020204030203" pitchFamily="34" charset="0"/>
              </a:rPr>
              <a:t>EDUCATION</a:t>
            </a:r>
            <a:endParaRPr lang="en-GB" sz="1400" b="1" dirty="0">
              <a:cs typeface="Lato" panose="020F0502020204030203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236433" y="8485986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cs typeface="Lato" panose="020F0502020204030203" pitchFamily="34" charset="0"/>
              </a:rPr>
              <a:t>School – Degree </a:t>
            </a:r>
          </a:p>
          <a:p>
            <a:r>
              <a:rPr lang="en-PH" sz="1100" dirty="0">
                <a:cs typeface="Lato" panose="020F0502020204030203" pitchFamily="34" charset="0"/>
              </a:rPr>
              <a:t>Lorem ipsum dolor sit </a:t>
            </a:r>
            <a:r>
              <a:rPr lang="en-PH" sz="1100" dirty="0" err="1">
                <a:cs typeface="Lato" panose="020F0502020204030203" pitchFamily="34" charset="0"/>
              </a:rPr>
              <a:t>amet</a:t>
            </a:r>
            <a:r>
              <a:rPr lang="en-PH" sz="1100" dirty="0">
                <a:cs typeface="Lato" panose="020F0502020204030203" pitchFamily="34" charset="0"/>
              </a:rPr>
              <a:t>, </a:t>
            </a:r>
            <a:r>
              <a:rPr lang="en-PH" sz="1100" dirty="0" err="1">
                <a:cs typeface="Lato" panose="020F0502020204030203" pitchFamily="34" charset="0"/>
              </a:rPr>
              <a:t>consectetur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adipiscing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elit</a:t>
            </a:r>
            <a:r>
              <a:rPr lang="en-PH" sz="1100" dirty="0">
                <a:cs typeface="Lato" panose="020F0502020204030203" pitchFamily="34" charset="0"/>
              </a:rPr>
              <a:t>. </a:t>
            </a:r>
            <a:r>
              <a:rPr lang="en-PH" sz="1100" dirty="0" err="1">
                <a:cs typeface="Lato" panose="020F0502020204030203" pitchFamily="34" charset="0"/>
              </a:rPr>
              <a:t>Morbi</a:t>
            </a:r>
            <a:r>
              <a:rPr lang="en-PH" sz="1100" dirty="0">
                <a:cs typeface="Lato" panose="020F0502020204030203" pitchFamily="34" charset="0"/>
              </a:rPr>
              <a:t>  </a:t>
            </a:r>
            <a:r>
              <a:rPr lang="en-PH" sz="1100" dirty="0" err="1">
                <a:cs typeface="Lato" panose="020F0502020204030203" pitchFamily="34" charset="0"/>
              </a:rPr>
              <a:t>tristique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sapien</a:t>
            </a:r>
            <a:r>
              <a:rPr lang="en-PH" sz="1100" dirty="0">
                <a:cs typeface="Lato" panose="020F0502020204030203" pitchFamily="34" charset="0"/>
              </a:rPr>
              <a:t>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85941" y="8485986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236433" y="9277624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cs typeface="Lato" panose="020F0502020204030203" pitchFamily="34" charset="0"/>
              </a:rPr>
              <a:t>School – Degree </a:t>
            </a:r>
          </a:p>
          <a:p>
            <a:r>
              <a:rPr lang="en-PH" sz="1100" dirty="0">
                <a:cs typeface="Lato" panose="020F0502020204030203" pitchFamily="34" charset="0"/>
              </a:rPr>
              <a:t>Lorem ipsum dolor sit </a:t>
            </a:r>
            <a:r>
              <a:rPr lang="en-PH" sz="1100" dirty="0" err="1">
                <a:cs typeface="Lato" panose="020F0502020204030203" pitchFamily="34" charset="0"/>
              </a:rPr>
              <a:t>amet</a:t>
            </a:r>
            <a:r>
              <a:rPr lang="en-PH" sz="1100" dirty="0">
                <a:cs typeface="Lato" panose="020F0502020204030203" pitchFamily="34" charset="0"/>
              </a:rPr>
              <a:t>, </a:t>
            </a:r>
            <a:r>
              <a:rPr lang="en-PH" sz="1100" dirty="0" err="1">
                <a:cs typeface="Lato" panose="020F0502020204030203" pitchFamily="34" charset="0"/>
              </a:rPr>
              <a:t>consectetur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adipiscing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elit</a:t>
            </a:r>
            <a:r>
              <a:rPr lang="en-PH" sz="1100" dirty="0">
                <a:cs typeface="Lato" panose="020F0502020204030203" pitchFamily="34" charset="0"/>
              </a:rPr>
              <a:t>. </a:t>
            </a:r>
            <a:r>
              <a:rPr lang="en-PH" sz="1100" dirty="0" err="1">
                <a:cs typeface="Lato" panose="020F0502020204030203" pitchFamily="34" charset="0"/>
              </a:rPr>
              <a:t>Morbi</a:t>
            </a:r>
            <a:r>
              <a:rPr lang="en-PH" sz="1100" dirty="0">
                <a:cs typeface="Lato" panose="020F0502020204030203" pitchFamily="34" charset="0"/>
              </a:rPr>
              <a:t>  </a:t>
            </a:r>
            <a:r>
              <a:rPr lang="en-PH" sz="1100" dirty="0" err="1">
                <a:cs typeface="Lato" panose="020F0502020204030203" pitchFamily="34" charset="0"/>
              </a:rPr>
              <a:t>tristique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sapien</a:t>
            </a:r>
            <a:r>
              <a:rPr lang="en-PH" sz="1100" dirty="0">
                <a:cs typeface="Lato" panose="020F0502020204030203" pitchFamily="34" charset="0"/>
              </a:rPr>
              <a:t>.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85941" y="9277624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cs typeface="Lato" panose="020F0502020204030203" pitchFamily="34" charset="0"/>
              </a:rPr>
              <a:t>2014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1783276" y="3710035"/>
            <a:ext cx="1154835" cy="187937"/>
            <a:chOff x="1783276" y="3798526"/>
            <a:chExt cx="1154835" cy="187937"/>
          </a:xfrm>
        </p:grpSpPr>
        <p:sp>
          <p:nvSpPr>
            <p:cNvPr id="72" name="Oval 7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Oval 9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Oval 9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Oval 9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Oval 9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1783276" y="4027784"/>
            <a:ext cx="1154835" cy="187937"/>
            <a:chOff x="1783276" y="3798526"/>
            <a:chExt cx="1154835" cy="187937"/>
          </a:xfrm>
        </p:grpSpPr>
        <p:sp>
          <p:nvSpPr>
            <p:cNvPr id="96" name="Oval 9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Oval 9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Oval 9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Oval 9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Oval 9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1783276" y="4345533"/>
            <a:ext cx="1154835" cy="187937"/>
            <a:chOff x="1783276" y="3798526"/>
            <a:chExt cx="1154835" cy="187937"/>
          </a:xfrm>
        </p:grpSpPr>
        <p:sp>
          <p:nvSpPr>
            <p:cNvPr id="102" name="Oval 10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Oval 102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Oval 103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Oval 104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Oval 105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783276" y="4663281"/>
            <a:ext cx="1154835" cy="187937"/>
            <a:chOff x="1783276" y="3798526"/>
            <a:chExt cx="1154835" cy="187937"/>
          </a:xfrm>
        </p:grpSpPr>
        <p:sp>
          <p:nvSpPr>
            <p:cNvPr id="108" name="Oval 10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Oval 10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Oval 10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Oval 11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Oval 11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1783276" y="5338898"/>
            <a:ext cx="1154835" cy="187937"/>
            <a:chOff x="1783276" y="3798526"/>
            <a:chExt cx="1154835" cy="187937"/>
          </a:xfrm>
        </p:grpSpPr>
        <p:sp>
          <p:nvSpPr>
            <p:cNvPr id="114" name="Oval 11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" name="Oval 11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Oval 11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" name="Oval 11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" name="Oval 11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1783276" y="5656647"/>
            <a:ext cx="1154835" cy="187937"/>
            <a:chOff x="1783276" y="3798526"/>
            <a:chExt cx="1154835" cy="187937"/>
          </a:xfrm>
        </p:grpSpPr>
        <p:sp>
          <p:nvSpPr>
            <p:cNvPr id="120" name="Oval 11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" name="Oval 12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2" name="Oval 12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" name="Oval 12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" name="Oval 12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1783276" y="5974396"/>
            <a:ext cx="1154835" cy="187937"/>
            <a:chOff x="1783276" y="3798526"/>
            <a:chExt cx="1154835" cy="187937"/>
          </a:xfrm>
        </p:grpSpPr>
        <p:sp>
          <p:nvSpPr>
            <p:cNvPr id="126" name="Oval 12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" name="Oval 12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" name="Oval 12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Oval 12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Oval 12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783276" y="6722954"/>
            <a:ext cx="1154835" cy="187937"/>
            <a:chOff x="1783276" y="3798526"/>
            <a:chExt cx="1154835" cy="187937"/>
          </a:xfrm>
        </p:grpSpPr>
        <p:sp>
          <p:nvSpPr>
            <p:cNvPr id="138" name="Oval 13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9" name="Oval 13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0" name="Oval 13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1" name="Oval 14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2" name="Oval 14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1783276" y="7040703"/>
            <a:ext cx="1154835" cy="187937"/>
            <a:chOff x="1783276" y="3798526"/>
            <a:chExt cx="1154835" cy="187937"/>
          </a:xfrm>
        </p:grpSpPr>
        <p:sp>
          <p:nvSpPr>
            <p:cNvPr id="144" name="Oval 14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Oval 14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6" name="Oval 14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7" name="Oval 14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8" name="Oval 14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1783276" y="7358452"/>
            <a:ext cx="1154835" cy="187937"/>
            <a:chOff x="1783276" y="3798526"/>
            <a:chExt cx="1154835" cy="187937"/>
          </a:xfrm>
        </p:grpSpPr>
        <p:sp>
          <p:nvSpPr>
            <p:cNvPr id="150" name="Oval 14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1" name="Oval 15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2" name="Oval 15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3" name="Oval 15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4" name="Oval 15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1783276" y="7676200"/>
            <a:ext cx="1154835" cy="187937"/>
            <a:chOff x="1783276" y="3798526"/>
            <a:chExt cx="1154835" cy="187937"/>
          </a:xfrm>
        </p:grpSpPr>
        <p:sp>
          <p:nvSpPr>
            <p:cNvPr id="156" name="Oval 15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7" name="Oval 15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8" name="Oval 15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9" name="Oval 15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0" name="Oval 15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1E64227-7350-E841-9D32-6EAAC0CD7655}"/>
              </a:ext>
            </a:extLst>
          </p:cNvPr>
          <p:cNvSpPr/>
          <p:nvPr/>
        </p:nvSpPr>
        <p:spPr>
          <a:xfrm>
            <a:off x="484045" y="499062"/>
            <a:ext cx="6266551" cy="1015663"/>
          </a:xfrm>
          <a:prstGeom prst="rect">
            <a:avLst/>
          </a:prstGeom>
          <a:solidFill>
            <a:schemeClr val="bg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1" name="TextBox 5">
            <a:extLst>
              <a:ext uri="{FF2B5EF4-FFF2-40B4-BE49-F238E27FC236}">
                <a16:creationId xmlns="" xmlns:a16="http://schemas.microsoft.com/office/drawing/2014/main" id="{70AA2792-3C8C-6F40-97B7-4CE58AA94A3F}"/>
              </a:ext>
            </a:extLst>
          </p:cNvPr>
          <p:cNvSpPr txBox="1"/>
          <p:nvPr/>
        </p:nvSpPr>
        <p:spPr>
          <a:xfrm>
            <a:off x="1323862" y="476881"/>
            <a:ext cx="47669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>
                <a:cs typeface="Lato Black" panose="020F0A02020204030203" pitchFamily="34" charset="0"/>
              </a:rPr>
              <a:t>Vincent NDIOF</a:t>
            </a:r>
          </a:p>
        </p:txBody>
      </p:sp>
    </p:spTree>
    <p:extLst>
      <p:ext uri="{BB962C8B-B14F-4D97-AF65-F5344CB8AC3E}">
        <p14:creationId xmlns:p14="http://schemas.microsoft.com/office/powerpoint/2010/main" val="4987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270</Words>
  <Application>Microsoft Office PowerPoint</Application>
  <PresentationFormat>Personalizado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9</cp:revision>
  <dcterms:created xsi:type="dcterms:W3CDTF">2017-02-16T03:54:32Z</dcterms:created>
  <dcterms:modified xsi:type="dcterms:W3CDTF">2019-02-04T14:12:42Z</dcterms:modified>
</cp:coreProperties>
</file>