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D53E"/>
    <a:srgbClr val="F39114"/>
    <a:srgbClr val="5C5F22"/>
    <a:srgbClr val="8B8238"/>
    <a:srgbClr val="EE681B"/>
    <a:srgbClr val="33CCCC"/>
    <a:srgbClr val="753D5C"/>
    <a:srgbClr val="93E3ED"/>
    <a:srgbClr val="E96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EA7DAA-8708-F54B-BB1E-3C5899C33756}" v="35" dt="2018-11-15T16:51:54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7" autoAdjust="0"/>
    <p:restoredTop sz="95324" autoAdjust="0"/>
  </p:normalViewPr>
  <p:slideViewPr>
    <p:cSldViewPr snapToGrid="0">
      <p:cViewPr>
        <p:scale>
          <a:sx n="148" d="100"/>
          <a:sy n="148" d="100"/>
        </p:scale>
        <p:origin x="96" y="-3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DEA7DAA-8708-F54B-BB1E-3C5899C33756}"/>
    <pc:docChg chg="undo custSel modSld">
      <pc:chgData name="Axel Maille" userId="065ad68c099279a8" providerId="LiveId" clId="{1DEA7DAA-8708-F54B-BB1E-3C5899C33756}" dt="2018-11-15T16:51:57.650" v="270"/>
      <pc:docMkLst>
        <pc:docMk/>
      </pc:docMkLst>
      <pc:sldChg chg="addSp delSp modSp">
        <pc:chgData name="Axel Maille" userId="065ad68c099279a8" providerId="LiveId" clId="{1DEA7DAA-8708-F54B-BB1E-3C5899C33756}" dt="2018-11-15T16:51:57.650" v="270"/>
        <pc:sldMkLst>
          <pc:docMk/>
          <pc:sldMk cId="3889010418" sldId="259"/>
        </pc:sldMkLst>
        <pc:spChg chg="add del mod">
          <ac:chgData name="Axel Maille" userId="065ad68c099279a8" providerId="LiveId" clId="{1DEA7DAA-8708-F54B-BB1E-3C5899C33756}" dt="2018-11-15T16:51:50.665" v="267"/>
          <ac:spMkLst>
            <pc:docMk/>
            <pc:sldMk cId="3889010418" sldId="259"/>
            <ac:spMk id="4" creationId="{412B7BD4-974D-3946-98D5-D969C6148269}"/>
          </ac:spMkLst>
        </pc:spChg>
        <pc:spChg chg="add del mod">
          <ac:chgData name="Axel Maille" userId="065ad68c099279a8" providerId="LiveId" clId="{1DEA7DAA-8708-F54B-BB1E-3C5899C33756}" dt="2018-11-15T16:51:57.650" v="270"/>
          <ac:spMkLst>
            <pc:docMk/>
            <pc:sldMk cId="3889010418" sldId="259"/>
            <ac:spMk id="5" creationId="{35D4064C-00B0-FA47-B058-32746AD9CE7E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5" creationId="{00000000-0000-0000-0000-000000000000}"/>
          </ac:spMkLst>
        </pc:spChg>
        <pc:spChg chg="add del mod">
          <ac:chgData name="Axel Maille" userId="065ad68c099279a8" providerId="LiveId" clId="{1DEA7DAA-8708-F54B-BB1E-3C5899C33756}" dt="2018-11-15T16:50:18.523" v="243"/>
          <ac:spMkLst>
            <pc:docMk/>
            <pc:sldMk cId="3889010418" sldId="259"/>
            <ac:spMk id="82" creationId="{36973376-FE9F-204D-B8D0-AEFFFB959FC4}"/>
          </ac:spMkLst>
        </pc:spChg>
        <pc:spChg chg="add del mod">
          <ac:chgData name="Axel Maille" userId="065ad68c099279a8" providerId="LiveId" clId="{1DEA7DAA-8708-F54B-BB1E-3C5899C33756}" dt="2018-11-15T16:50:18.523" v="243"/>
          <ac:spMkLst>
            <pc:docMk/>
            <pc:sldMk cId="3889010418" sldId="259"/>
            <ac:spMk id="83" creationId="{66EF87FA-9B1A-864C-A14E-17235EB06E9B}"/>
          </ac:spMkLst>
        </pc:spChg>
        <pc:spChg chg="add mod">
          <ac:chgData name="Axel Maille" userId="065ad68c099279a8" providerId="LiveId" clId="{1DEA7DAA-8708-F54B-BB1E-3C5899C33756}" dt="2018-11-15T16:48:59.101" v="211" actId="1076"/>
          <ac:spMkLst>
            <pc:docMk/>
            <pc:sldMk cId="3889010418" sldId="259"/>
            <ac:spMk id="84" creationId="{A1109FA7-2536-D445-80D4-942C42F6A2BB}"/>
          </ac:spMkLst>
        </pc:spChg>
        <pc:spChg chg="add mod">
          <ac:chgData name="Axel Maille" userId="065ad68c099279a8" providerId="LiveId" clId="{1DEA7DAA-8708-F54B-BB1E-3C5899C33756}" dt="2018-11-15T16:49:08.371" v="214" actId="1076"/>
          <ac:spMkLst>
            <pc:docMk/>
            <pc:sldMk cId="3889010418" sldId="259"/>
            <ac:spMk id="85" creationId="{1D66280E-20F4-E544-99AC-0B6E73286329}"/>
          </ac:spMkLst>
        </pc:spChg>
        <pc:spChg chg="add mod">
          <ac:chgData name="Axel Maille" userId="065ad68c099279a8" providerId="LiveId" clId="{1DEA7DAA-8708-F54B-BB1E-3C5899C33756}" dt="2018-11-15T16:49:17.337" v="217" actId="1076"/>
          <ac:spMkLst>
            <pc:docMk/>
            <pc:sldMk cId="3889010418" sldId="259"/>
            <ac:spMk id="86" creationId="{08A7B91B-E25D-DB47-88CF-0B5CC60F2404}"/>
          </ac:spMkLst>
        </pc:spChg>
        <pc:spChg chg="add mod">
          <ac:chgData name="Axel Maille" userId="065ad68c099279a8" providerId="LiveId" clId="{1DEA7DAA-8708-F54B-BB1E-3C5899C33756}" dt="2018-11-15T16:50:53.130" v="251" actId="20577"/>
          <ac:spMkLst>
            <pc:docMk/>
            <pc:sldMk cId="3889010418" sldId="259"/>
            <ac:spMk id="87" creationId="{81AC3F68-24B8-7F42-AA08-296281A443FC}"/>
          </ac:spMkLst>
        </pc:spChg>
        <pc:spChg chg="add mod">
          <ac:chgData name="Axel Maille" userId="065ad68c099279a8" providerId="LiveId" clId="{1DEA7DAA-8708-F54B-BB1E-3C5899C33756}" dt="2018-11-15T16:49:32.998" v="223" actId="1076"/>
          <ac:spMkLst>
            <pc:docMk/>
            <pc:sldMk cId="3889010418" sldId="259"/>
            <ac:spMk id="88" creationId="{101A2B64-0B68-C049-9846-9C4373BBA93A}"/>
          </ac:spMkLst>
        </pc:spChg>
        <pc:spChg chg="add mod">
          <ac:chgData name="Axel Maille" userId="065ad68c099279a8" providerId="LiveId" clId="{1DEA7DAA-8708-F54B-BB1E-3C5899C33756}" dt="2018-11-15T16:49:54.272" v="229" actId="1076"/>
          <ac:spMkLst>
            <pc:docMk/>
            <pc:sldMk cId="3889010418" sldId="259"/>
            <ac:spMk id="89" creationId="{AFC473CC-B3B0-C944-82E9-630728C597B8}"/>
          </ac:spMkLst>
        </pc:spChg>
        <pc:spChg chg="add mod">
          <ac:chgData name="Axel Maille" userId="065ad68c099279a8" providerId="LiveId" clId="{1DEA7DAA-8708-F54B-BB1E-3C5899C33756}" dt="2018-11-15T16:50:09.334" v="240" actId="20577"/>
          <ac:spMkLst>
            <pc:docMk/>
            <pc:sldMk cId="3889010418" sldId="259"/>
            <ac:spMk id="90" creationId="{FA137ED3-8581-3C41-8F77-1F8ED36FF45D}"/>
          </ac:spMkLst>
        </pc:spChg>
        <pc:spChg chg="add mod">
          <ac:chgData name="Axel Maille" userId="065ad68c099279a8" providerId="LiveId" clId="{1DEA7DAA-8708-F54B-BB1E-3C5899C33756}" dt="2018-11-15T16:50:25.817" v="245" actId="1076"/>
          <ac:spMkLst>
            <pc:docMk/>
            <pc:sldMk cId="3889010418" sldId="259"/>
            <ac:spMk id="91" creationId="{A3FE83B1-E83D-8E44-8073-133833B3564C}"/>
          </ac:spMkLst>
        </pc:spChg>
        <pc:spChg chg="add mod">
          <ac:chgData name="Axel Maille" userId="065ad68c099279a8" providerId="LiveId" clId="{1DEA7DAA-8708-F54B-BB1E-3C5899C33756}" dt="2018-11-15T16:50:25.817" v="245" actId="1076"/>
          <ac:spMkLst>
            <pc:docMk/>
            <pc:sldMk cId="3889010418" sldId="259"/>
            <ac:spMk id="92" creationId="{3890AB7A-FC17-5042-A71A-8F84E7A9E8E0}"/>
          </ac:spMkLst>
        </pc:spChg>
        <pc:spChg chg="add mod">
          <ac:chgData name="Axel Maille" userId="065ad68c099279a8" providerId="LiveId" clId="{1DEA7DAA-8708-F54B-BB1E-3C5899C33756}" dt="2018-11-15T16:50:38.506" v="248" actId="1076"/>
          <ac:spMkLst>
            <pc:docMk/>
            <pc:sldMk cId="3889010418" sldId="259"/>
            <ac:spMk id="93" creationId="{A1C785D3-37A3-FB4C-A50E-630097193284}"/>
          </ac:spMkLst>
        </pc:spChg>
        <pc:spChg chg="add mod">
          <ac:chgData name="Axel Maille" userId="065ad68c099279a8" providerId="LiveId" clId="{1DEA7DAA-8708-F54B-BB1E-3C5899C33756}" dt="2018-11-15T16:50:38.506" v="248" actId="1076"/>
          <ac:spMkLst>
            <pc:docMk/>
            <pc:sldMk cId="3889010418" sldId="259"/>
            <ac:spMk id="94" creationId="{88DC666C-FA90-8946-BA10-E3DB0A9E4634}"/>
          </ac:spMkLst>
        </pc:spChg>
        <pc:spChg chg="add mod">
          <ac:chgData name="Axel Maille" userId="065ad68c099279a8" providerId="LiveId" clId="{1DEA7DAA-8708-F54B-BB1E-3C5899C33756}" dt="2018-11-15T16:50:44.245" v="250" actId="1076"/>
          <ac:spMkLst>
            <pc:docMk/>
            <pc:sldMk cId="3889010418" sldId="259"/>
            <ac:spMk id="95" creationId="{46DA020A-63E9-F740-89DC-02EC07377531}"/>
          </ac:spMkLst>
        </pc:spChg>
        <pc:spChg chg="add mod">
          <ac:chgData name="Axel Maille" userId="065ad68c099279a8" providerId="LiveId" clId="{1DEA7DAA-8708-F54B-BB1E-3C5899C33756}" dt="2018-11-15T16:50:44.245" v="250" actId="1076"/>
          <ac:spMkLst>
            <pc:docMk/>
            <pc:sldMk cId="3889010418" sldId="259"/>
            <ac:spMk id="96" creationId="{3CBF684A-3091-0640-9758-CA373BBE1AB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35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01.894" v="212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0:57.261" v="252" actId="6549"/>
          <ac:spMkLst>
            <pc:docMk/>
            <pc:sldMk cId="3889010418" sldId="259"/>
            <ac:spMk id="438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19.516" v="218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3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27.188" v="221"/>
          <ac:spMkLst>
            <pc:docMk/>
            <pc:sldMk cId="3889010418" sldId="259"/>
            <ac:spMk id="444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47.640" v="227"/>
          <ac:spMkLst>
            <pc:docMk/>
            <pc:sldMk cId="3889010418" sldId="259"/>
            <ac:spMk id="445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10.470" v="215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1.356" v="256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0.283" v="255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2.985" v="258" actId="6549"/>
          <ac:spMkLst>
            <pc:docMk/>
            <pc:sldMk cId="3889010418" sldId="259"/>
            <ac:spMk id="452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40.148" v="225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3.541" v="264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2.319" v="263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0.718" v="262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24.812" v="261" actId="207"/>
          <ac:spMkLst>
            <pc:docMk/>
            <pc:sldMk cId="3889010418" sldId="259"/>
            <ac:spMk id="53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90" creationId="{00000000-0000-0000-0000-000000000000}"/>
          </ac:spMkLst>
        </pc:spChg>
        <pc:grpChg chg="del mod">
          <ac:chgData name="Axel Maille" userId="065ad68c099279a8" providerId="LiveId" clId="{1DEA7DAA-8708-F54B-BB1E-3C5899C33756}" dt="2018-11-15T16:50:31.201" v="246" actId="478"/>
          <ac:grpSpMkLst>
            <pc:docMk/>
            <pc:sldMk cId="3889010418" sldId="259"/>
            <ac:grpSpMk id="50" creationId="{00000000-0000-0000-0000-000000000000}"/>
          </ac:grpSpMkLst>
        </pc:grpChg>
        <pc:picChg chg="add mod modCrop">
          <ac:chgData name="Axel Maille" userId="065ad68c099279a8" providerId="LiveId" clId="{1DEA7DAA-8708-F54B-BB1E-3C5899C33756}" dt="2018-11-15T16:45:22.392" v="57" actId="1076"/>
          <ac:picMkLst>
            <pc:docMk/>
            <pc:sldMk cId="3889010418" sldId="259"/>
            <ac:picMk id="3" creationId="{3DB62944-BE75-2B49-9200-C04D20478C9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5" name="Rectangle 74"/>
          <p:cNvSpPr/>
          <p:nvPr userDrawn="1"/>
        </p:nvSpPr>
        <p:spPr>
          <a:xfrm>
            <a:off x="0" y="2446163"/>
            <a:ext cx="7562850" cy="8242475"/>
          </a:xfrm>
          <a:prstGeom prst="rect">
            <a:avLst/>
          </a:prstGeom>
          <a:solidFill>
            <a:srgbClr val="FFD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 userDrawn="1"/>
        </p:nvSpPr>
        <p:spPr>
          <a:xfrm>
            <a:off x="306102" y="2162908"/>
            <a:ext cx="2331590" cy="85257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7" name="Group 436"/>
          <p:cNvGrpSpPr/>
          <p:nvPr/>
        </p:nvGrpSpPr>
        <p:grpSpPr>
          <a:xfrm>
            <a:off x="3901652" y="2989120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smtClean="0">
                  <a:solidFill>
                    <a:srgbClr val="002060"/>
                  </a:solidFill>
                  <a:cs typeface="Lato" panose="020F0502020204030203" pitchFamily="34" charset="0"/>
                </a:rPr>
                <a:t>Company name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smtClean="0">
                  <a:solidFill>
                    <a:srgbClr val="002060"/>
                  </a:solidFill>
                  <a:cs typeface="Lato" panose="020F0502020204030203" pitchFamily="34" charset="0"/>
                </a:rPr>
                <a:t>Position </a:t>
              </a:r>
              <a:endParaRPr lang="en-GB" sz="900" i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  <a:endParaRPr lang="fr-FR" sz="900" dirty="0">
                <a:solidFill>
                  <a:srgbClr val="002060"/>
                </a:solidFill>
                <a:ea typeface="Lato" charset="0"/>
                <a:cs typeface="Lato" charset="0"/>
              </a:endParaRP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3024690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4014551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rgbClr val="002060"/>
                  </a:solidFill>
                  <a:cs typeface="Lato" panose="020F0502020204030203" pitchFamily="34" charset="0"/>
                </a:rPr>
                <a:t>Company </a:t>
              </a:r>
              <a:r>
                <a:rPr lang="en-GB" sz="900" b="1" dirty="0" smtClean="0">
                  <a:solidFill>
                    <a:srgbClr val="002060"/>
                  </a:solidFill>
                  <a:cs typeface="Lato" panose="020F0502020204030203" pitchFamily="34" charset="0"/>
                </a:rPr>
                <a:t>name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4050121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5039982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rgbClr val="002060"/>
                  </a:solidFill>
                  <a:cs typeface="Lato" panose="020F0502020204030203" pitchFamily="34" charset="0"/>
                </a:rPr>
                <a:t>Company </a:t>
              </a:r>
              <a:r>
                <a:rPr lang="en-GB" sz="900" b="1" dirty="0" smtClean="0">
                  <a:solidFill>
                    <a:srgbClr val="002060"/>
                  </a:solidFill>
                  <a:cs typeface="Lato" panose="020F0502020204030203" pitchFamily="34" charset="0"/>
                </a:rPr>
                <a:t>name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507555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6065412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rgbClr val="002060"/>
                  </a:solidFill>
                  <a:cs typeface="Lato" panose="020F0502020204030203" pitchFamily="34" charset="0"/>
                </a:rPr>
                <a:t>Company </a:t>
              </a:r>
              <a:r>
                <a:rPr lang="en-GB" sz="900" b="1" dirty="0" smtClean="0">
                  <a:solidFill>
                    <a:srgbClr val="002060"/>
                  </a:solidFill>
                  <a:cs typeface="Lato" panose="020F0502020204030203" pitchFamily="34" charset="0"/>
                </a:rPr>
                <a:t>name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61009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4" name="TextBox 453"/>
          <p:cNvSpPr txBox="1"/>
          <p:nvPr/>
        </p:nvSpPr>
        <p:spPr>
          <a:xfrm>
            <a:off x="2837661" y="728140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SKILLS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Professional</a:t>
            </a:r>
            <a:endParaRPr lang="en-GB" sz="11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935603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Languages</a:t>
            </a:r>
            <a:endParaRPr lang="en-GB" sz="11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Personal</a:t>
            </a:r>
            <a:endParaRPr lang="en-GB" sz="11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801831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834697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67563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900430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9984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German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80191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834784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6765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90095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561654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WORK EXPERIENCE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Italian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305134" y="222346"/>
            <a:ext cx="6714834" cy="218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Alexis</a:t>
            </a:r>
            <a:b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</a:br>
            <a: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LEJEUNE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076291" y="8074564"/>
            <a:ext cx="988823" cy="130885"/>
            <a:chOff x="4076291" y="8074564"/>
            <a:chExt cx="988823" cy="130885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Diamond 54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4076291" y="8399651"/>
            <a:ext cx="988823" cy="130885"/>
            <a:chOff x="4076291" y="8074564"/>
            <a:chExt cx="988823" cy="130885"/>
          </a:xfrm>
        </p:grpSpPr>
        <p:cxnSp>
          <p:nvCxnSpPr>
            <p:cNvPr id="662" name="Straight Connector 661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3" name="Diamond 662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4076291" y="8724738"/>
            <a:ext cx="988823" cy="130885"/>
            <a:chOff x="4076291" y="8074564"/>
            <a:chExt cx="988823" cy="130885"/>
          </a:xfrm>
        </p:grpSpPr>
        <p:cxnSp>
          <p:nvCxnSpPr>
            <p:cNvPr id="665" name="Straight Connector 664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6" name="Diamond 665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7" name="Group 666"/>
          <p:cNvGrpSpPr/>
          <p:nvPr/>
        </p:nvGrpSpPr>
        <p:grpSpPr>
          <a:xfrm>
            <a:off x="4076291" y="9049825"/>
            <a:ext cx="988823" cy="130885"/>
            <a:chOff x="4076291" y="8074564"/>
            <a:chExt cx="988823" cy="130885"/>
          </a:xfrm>
        </p:grpSpPr>
        <p:cxnSp>
          <p:nvCxnSpPr>
            <p:cNvPr id="668" name="Straight Connector 667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Diamond 668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6241517" y="8074564"/>
            <a:ext cx="988823" cy="130885"/>
            <a:chOff x="4076291" y="8074564"/>
            <a:chExt cx="988823" cy="130885"/>
          </a:xfrm>
        </p:grpSpPr>
        <p:cxnSp>
          <p:nvCxnSpPr>
            <p:cNvPr id="671" name="Straight Connector 670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2" name="Diamond 671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3" name="Group 672"/>
          <p:cNvGrpSpPr/>
          <p:nvPr/>
        </p:nvGrpSpPr>
        <p:grpSpPr>
          <a:xfrm>
            <a:off x="6241517" y="8399651"/>
            <a:ext cx="988823" cy="130885"/>
            <a:chOff x="4076291" y="8074564"/>
            <a:chExt cx="988823" cy="130885"/>
          </a:xfrm>
        </p:grpSpPr>
        <p:cxnSp>
          <p:nvCxnSpPr>
            <p:cNvPr id="674" name="Straight Connector 67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5" name="Diamond 674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6" name="Group 675"/>
          <p:cNvGrpSpPr/>
          <p:nvPr/>
        </p:nvGrpSpPr>
        <p:grpSpPr>
          <a:xfrm>
            <a:off x="6241517" y="8724738"/>
            <a:ext cx="988823" cy="130885"/>
            <a:chOff x="4076291" y="8074564"/>
            <a:chExt cx="988823" cy="130885"/>
          </a:xfrm>
        </p:grpSpPr>
        <p:cxnSp>
          <p:nvCxnSpPr>
            <p:cNvPr id="677" name="Straight Connector 676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8" name="Diamond 677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9" name="Group 678"/>
          <p:cNvGrpSpPr/>
          <p:nvPr/>
        </p:nvGrpSpPr>
        <p:grpSpPr>
          <a:xfrm>
            <a:off x="6241517" y="9049825"/>
            <a:ext cx="988823" cy="130885"/>
            <a:chOff x="4076291" y="8074564"/>
            <a:chExt cx="988823" cy="130885"/>
          </a:xfrm>
        </p:grpSpPr>
        <p:cxnSp>
          <p:nvCxnSpPr>
            <p:cNvPr id="680" name="Straight Connector 679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1" name="Diamond 680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2" name="Group 681"/>
          <p:cNvGrpSpPr/>
          <p:nvPr/>
        </p:nvGrpSpPr>
        <p:grpSpPr>
          <a:xfrm>
            <a:off x="4076291" y="9728495"/>
            <a:ext cx="988823" cy="130885"/>
            <a:chOff x="4076291" y="8074564"/>
            <a:chExt cx="988823" cy="130885"/>
          </a:xfrm>
        </p:grpSpPr>
        <p:cxnSp>
          <p:nvCxnSpPr>
            <p:cNvPr id="683" name="Straight Connector 682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4" name="Diamond 683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5" name="Group 684"/>
          <p:cNvGrpSpPr/>
          <p:nvPr/>
        </p:nvGrpSpPr>
        <p:grpSpPr>
          <a:xfrm>
            <a:off x="4076291" y="10053582"/>
            <a:ext cx="988823" cy="130885"/>
            <a:chOff x="4076291" y="8074564"/>
            <a:chExt cx="988823" cy="130885"/>
          </a:xfrm>
        </p:grpSpPr>
        <p:cxnSp>
          <p:nvCxnSpPr>
            <p:cNvPr id="686" name="Straight Connector 685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7" name="Diamond 686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8" name="Group 687"/>
          <p:cNvGrpSpPr/>
          <p:nvPr/>
        </p:nvGrpSpPr>
        <p:grpSpPr>
          <a:xfrm>
            <a:off x="6241517" y="9728495"/>
            <a:ext cx="988823" cy="130885"/>
            <a:chOff x="4076291" y="8074564"/>
            <a:chExt cx="988823" cy="130885"/>
          </a:xfrm>
        </p:grpSpPr>
        <p:cxnSp>
          <p:nvCxnSpPr>
            <p:cNvPr id="689" name="Straight Connector 688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0" name="Diamond 689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3" name="Image 2" descr="Une image contenant personne, homme, intérieur, mur&#10;&#10;&#10;&#10;Description générée automatiquement">
            <a:extLst>
              <a:ext uri="{FF2B5EF4-FFF2-40B4-BE49-F238E27FC236}">
                <a16:creationId xmlns="" xmlns:a16="http://schemas.microsoft.com/office/drawing/2014/main" id="{3DB62944-BE75-2B49-9200-C04D20478C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4"/>
          <a:stretch/>
        </p:blipFill>
        <p:spPr>
          <a:xfrm>
            <a:off x="5135895" y="165999"/>
            <a:ext cx="2211243" cy="2185663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84" name="TextBox 434">
            <a:extLst>
              <a:ext uri="{FF2B5EF4-FFF2-40B4-BE49-F238E27FC236}">
                <a16:creationId xmlns="" xmlns:a16="http://schemas.microsoft.com/office/drawing/2014/main" id="{A1109FA7-2536-D445-80D4-942C42F6A2BB}"/>
              </a:ext>
            </a:extLst>
          </p:cNvPr>
          <p:cNvSpPr txBox="1"/>
          <p:nvPr/>
        </p:nvSpPr>
        <p:spPr>
          <a:xfrm>
            <a:off x="486406" y="256165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PROFILE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85" name="TextBox 435">
            <a:extLst>
              <a:ext uri="{FF2B5EF4-FFF2-40B4-BE49-F238E27FC236}">
                <a16:creationId xmlns="" xmlns:a16="http://schemas.microsoft.com/office/drawing/2014/main" id="{1D66280E-20F4-E544-99AC-0B6E73286329}"/>
              </a:ext>
            </a:extLst>
          </p:cNvPr>
          <p:cNvSpPr txBox="1"/>
          <p:nvPr/>
        </p:nvSpPr>
        <p:spPr>
          <a:xfrm>
            <a:off x="486406" y="3005390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6" name="TextBox 445">
            <a:extLst>
              <a:ext uri="{FF2B5EF4-FFF2-40B4-BE49-F238E27FC236}">
                <a16:creationId xmlns="" xmlns:a16="http://schemas.microsoft.com/office/drawing/2014/main" id="{08A7B91B-E25D-DB47-88CF-0B5CC60F2404}"/>
              </a:ext>
            </a:extLst>
          </p:cNvPr>
          <p:cNvSpPr txBox="1"/>
          <p:nvPr/>
        </p:nvSpPr>
        <p:spPr>
          <a:xfrm>
            <a:off x="486406" y="416954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87" name="TextBox 438">
            <a:extLst>
              <a:ext uri="{FF2B5EF4-FFF2-40B4-BE49-F238E27FC236}">
                <a16:creationId xmlns="" xmlns:a16="http://schemas.microsoft.com/office/drawing/2014/main" id="{81AC3F68-24B8-7F42-AA08-296281A443FC}"/>
              </a:ext>
            </a:extLst>
          </p:cNvPr>
          <p:cNvSpPr txBox="1"/>
          <p:nvPr/>
        </p:nvSpPr>
        <p:spPr>
          <a:xfrm>
            <a:off x="486406" y="4607375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Phone: 000 111 333</a:t>
            </a:r>
          </a:p>
          <a:p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Mobile: 000 222 444</a:t>
            </a:r>
          </a:p>
          <a:p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Address: 12 Street Name</a:t>
            </a:r>
          </a:p>
          <a:p>
            <a:r>
              <a:rPr lang="en-US" sz="900" smtClean="0">
                <a:solidFill>
                  <a:schemeClr val="bg1"/>
                </a:solidFill>
                <a:cs typeface="Lato" panose="020F0502020204030203" pitchFamily="34" charset="0"/>
              </a:rPr>
              <a:t>New </a:t>
            </a:r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York</a:t>
            </a:r>
          </a:p>
          <a:p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88" name="TextBox 443">
            <a:extLst>
              <a:ext uri="{FF2B5EF4-FFF2-40B4-BE49-F238E27FC236}">
                <a16:creationId xmlns="" xmlns:a16="http://schemas.microsoft.com/office/drawing/2014/main" id="{101A2B64-0B68-C049-9846-9C4373BBA93A}"/>
              </a:ext>
            </a:extLst>
          </p:cNvPr>
          <p:cNvSpPr txBox="1"/>
          <p:nvPr/>
        </p:nvSpPr>
        <p:spPr>
          <a:xfrm>
            <a:off x="543315" y="5770493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INFO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89" name="TextBox 444">
            <a:extLst>
              <a:ext uri="{FF2B5EF4-FFF2-40B4-BE49-F238E27FC236}">
                <a16:creationId xmlns="" xmlns:a16="http://schemas.microsoft.com/office/drawing/2014/main" id="{AFC473CC-B3B0-C944-82E9-630728C597B8}"/>
              </a:ext>
            </a:extLst>
          </p:cNvPr>
          <p:cNvSpPr txBox="1"/>
          <p:nvPr/>
        </p:nvSpPr>
        <p:spPr>
          <a:xfrm>
            <a:off x="538580" y="6186963"/>
            <a:ext cx="1505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0" name="TextBox 443">
            <a:extLst>
              <a:ext uri="{FF2B5EF4-FFF2-40B4-BE49-F238E27FC236}">
                <a16:creationId xmlns="" xmlns:a16="http://schemas.microsoft.com/office/drawing/2014/main" id="{FA137ED3-8581-3C41-8F77-1F8ED36FF45D}"/>
              </a:ext>
            </a:extLst>
          </p:cNvPr>
          <p:cNvSpPr txBox="1"/>
          <p:nvPr/>
        </p:nvSpPr>
        <p:spPr>
          <a:xfrm>
            <a:off x="545134" y="7112131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EDUCATION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91" name="TextBox 441">
            <a:extLst>
              <a:ext uri="{FF2B5EF4-FFF2-40B4-BE49-F238E27FC236}">
                <a16:creationId xmlns="" xmlns:a16="http://schemas.microsoft.com/office/drawing/2014/main" id="{A3FE83B1-E83D-8E44-8073-133833B3564C}"/>
              </a:ext>
            </a:extLst>
          </p:cNvPr>
          <p:cNvSpPr txBox="1"/>
          <p:nvPr/>
        </p:nvSpPr>
        <p:spPr>
          <a:xfrm>
            <a:off x="1095442" y="7643046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School - Degree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2" name="TextBox 442">
            <a:extLst>
              <a:ext uri="{FF2B5EF4-FFF2-40B4-BE49-F238E27FC236}">
                <a16:creationId xmlns="" xmlns:a16="http://schemas.microsoft.com/office/drawing/2014/main" id="{3890AB7A-FC17-5042-A71A-8F84E7A9E8E0}"/>
              </a:ext>
            </a:extLst>
          </p:cNvPr>
          <p:cNvSpPr txBox="1"/>
          <p:nvPr/>
        </p:nvSpPr>
        <p:spPr>
          <a:xfrm>
            <a:off x="529162" y="7647590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3" name="TextBox 441">
            <a:extLst>
              <a:ext uri="{FF2B5EF4-FFF2-40B4-BE49-F238E27FC236}">
                <a16:creationId xmlns="" xmlns:a16="http://schemas.microsoft.com/office/drawing/2014/main" id="{A1C785D3-37A3-FB4C-A50E-630097193284}"/>
              </a:ext>
            </a:extLst>
          </p:cNvPr>
          <p:cNvSpPr txBox="1"/>
          <p:nvPr/>
        </p:nvSpPr>
        <p:spPr>
          <a:xfrm>
            <a:off x="1083177" y="8463403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School - Degree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4" name="TextBox 442">
            <a:extLst>
              <a:ext uri="{FF2B5EF4-FFF2-40B4-BE49-F238E27FC236}">
                <a16:creationId xmlns="" xmlns:a16="http://schemas.microsoft.com/office/drawing/2014/main" id="{88DC666C-FA90-8946-BA10-E3DB0A9E4634}"/>
              </a:ext>
            </a:extLst>
          </p:cNvPr>
          <p:cNvSpPr txBox="1"/>
          <p:nvPr/>
        </p:nvSpPr>
        <p:spPr>
          <a:xfrm>
            <a:off x="516897" y="846794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5" name="TextBox 441">
            <a:extLst>
              <a:ext uri="{FF2B5EF4-FFF2-40B4-BE49-F238E27FC236}">
                <a16:creationId xmlns="" xmlns:a16="http://schemas.microsoft.com/office/drawing/2014/main" id="{46DA020A-63E9-F740-89DC-02EC07377531}"/>
              </a:ext>
            </a:extLst>
          </p:cNvPr>
          <p:cNvSpPr txBox="1"/>
          <p:nvPr/>
        </p:nvSpPr>
        <p:spPr>
          <a:xfrm>
            <a:off x="1083127" y="9315978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School 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- 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Degree</a:t>
            </a:r>
          </a:p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6" name="TextBox 442">
            <a:extLst>
              <a:ext uri="{FF2B5EF4-FFF2-40B4-BE49-F238E27FC236}">
                <a16:creationId xmlns="" xmlns:a16="http://schemas.microsoft.com/office/drawing/2014/main" id="{3CBF684A-3091-0640-9758-CA373BBE1AB0}"/>
              </a:ext>
            </a:extLst>
          </p:cNvPr>
          <p:cNvSpPr txBox="1"/>
          <p:nvPr/>
        </p:nvSpPr>
        <p:spPr>
          <a:xfrm>
            <a:off x="516847" y="9320522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727</TotalTime>
  <Words>269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95</cp:revision>
  <dcterms:created xsi:type="dcterms:W3CDTF">2017-02-16T03:54:32Z</dcterms:created>
  <dcterms:modified xsi:type="dcterms:W3CDTF">2019-02-04T14:10:41Z</dcterms:modified>
</cp:coreProperties>
</file>