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64"/>
  </p:normalViewPr>
  <p:slideViewPr>
    <p:cSldViewPr snapToGrid="0" snapToObjects="1">
      <p:cViewPr varScale="1">
        <p:scale>
          <a:sx n="97" d="100"/>
          <a:sy n="97" d="100"/>
        </p:scale>
        <p:origin x="32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9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7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4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9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5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16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2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2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30E5-8535-7543-88F8-C27DD505B23B}" type="datetimeFigureOut">
              <a:rPr lang="fr-FR" smtClean="0"/>
              <a:t>26/02/2019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821C-EB57-F84B-AA8B-50B3AE74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âteau, table&#10;&#10;&#10;&#10;Description générée automatiquement">
            <a:extLst>
              <a:ext uri="{FF2B5EF4-FFF2-40B4-BE49-F238E27FC236}">
                <a16:creationId xmlns:a16="http://schemas.microsoft.com/office/drawing/2014/main" id="{071DE092-A77B-5447-8648-04342592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229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E9F92F-0202-6F47-9EA2-F061AC650928}"/>
              </a:ext>
            </a:extLst>
          </p:cNvPr>
          <p:cNvSpPr/>
          <p:nvPr/>
        </p:nvSpPr>
        <p:spPr>
          <a:xfrm>
            <a:off x="0" y="599357"/>
            <a:ext cx="7562850" cy="1028700"/>
          </a:xfrm>
          <a:prstGeom prst="rect">
            <a:avLst/>
          </a:prstGeom>
          <a:solidFill>
            <a:srgbClr val="FBD43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cs typeface="Lato Black" panose="020F0A02020204030203" pitchFamily="34" charset="0"/>
              </a:rPr>
              <a:t>Jane PRINGEAU</a:t>
            </a:r>
          </a:p>
        </p:txBody>
      </p:sp>
      <p:sp>
        <p:nvSpPr>
          <p:cNvPr id="7" name="TextBox 247">
            <a:extLst>
              <a:ext uri="{FF2B5EF4-FFF2-40B4-BE49-F238E27FC236}">
                <a16:creationId xmlns:a16="http://schemas.microsoft.com/office/drawing/2014/main" id="{A6C743E4-9EA0-2E49-92C3-858525E8779C}"/>
              </a:ext>
            </a:extLst>
          </p:cNvPr>
          <p:cNvSpPr txBox="1"/>
          <p:nvPr/>
        </p:nvSpPr>
        <p:spPr>
          <a:xfrm>
            <a:off x="221509" y="2207568"/>
            <a:ext cx="79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PROFILE</a:t>
            </a:r>
          </a:p>
        </p:txBody>
      </p:sp>
      <p:sp>
        <p:nvSpPr>
          <p:cNvPr id="8" name="TextBox 248">
            <a:extLst>
              <a:ext uri="{FF2B5EF4-FFF2-40B4-BE49-F238E27FC236}">
                <a16:creationId xmlns:a16="http://schemas.microsoft.com/office/drawing/2014/main" id="{30756A07-579E-2E49-BC82-601D00FD209F}"/>
              </a:ext>
            </a:extLst>
          </p:cNvPr>
          <p:cNvSpPr txBox="1"/>
          <p:nvPr/>
        </p:nvSpPr>
        <p:spPr>
          <a:xfrm>
            <a:off x="221509" y="2548691"/>
            <a:ext cx="2471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9" name="TextBox 258">
            <a:extLst>
              <a:ext uri="{FF2B5EF4-FFF2-40B4-BE49-F238E27FC236}">
                <a16:creationId xmlns:a16="http://schemas.microsoft.com/office/drawing/2014/main" id="{01CDB63C-CAA2-4340-84C4-80DBACA89F56}"/>
              </a:ext>
            </a:extLst>
          </p:cNvPr>
          <p:cNvSpPr txBox="1"/>
          <p:nvPr/>
        </p:nvSpPr>
        <p:spPr>
          <a:xfrm>
            <a:off x="4961156" y="7469457"/>
            <a:ext cx="162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EDUCATION</a:t>
            </a:r>
          </a:p>
        </p:txBody>
      </p:sp>
      <p:sp>
        <p:nvSpPr>
          <p:cNvPr id="10" name="TextBox 259">
            <a:extLst>
              <a:ext uri="{FF2B5EF4-FFF2-40B4-BE49-F238E27FC236}">
                <a16:creationId xmlns:a16="http://schemas.microsoft.com/office/drawing/2014/main" id="{EC234542-FF60-A74B-90E9-D64D912C526C}"/>
              </a:ext>
            </a:extLst>
          </p:cNvPr>
          <p:cNvSpPr txBox="1"/>
          <p:nvPr/>
        </p:nvSpPr>
        <p:spPr>
          <a:xfrm>
            <a:off x="5624400" y="7871164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School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– </a:t>
            </a:r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Degree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TextBox 260">
            <a:extLst>
              <a:ext uri="{FF2B5EF4-FFF2-40B4-BE49-F238E27FC236}">
                <a16:creationId xmlns:a16="http://schemas.microsoft.com/office/drawing/2014/main" id="{E0DC0CBB-1801-5444-8E33-74382B8EE046}"/>
              </a:ext>
            </a:extLst>
          </p:cNvPr>
          <p:cNvSpPr txBox="1"/>
          <p:nvPr/>
        </p:nvSpPr>
        <p:spPr>
          <a:xfrm>
            <a:off x="5170100" y="787116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2" name="TextBox 261">
            <a:extLst>
              <a:ext uri="{FF2B5EF4-FFF2-40B4-BE49-F238E27FC236}">
                <a16:creationId xmlns:a16="http://schemas.microsoft.com/office/drawing/2014/main" id="{9747C2CB-0D91-EC48-86B9-EA090F077271}"/>
              </a:ext>
            </a:extLst>
          </p:cNvPr>
          <p:cNvSpPr txBox="1"/>
          <p:nvPr/>
        </p:nvSpPr>
        <p:spPr>
          <a:xfrm>
            <a:off x="5624400" y="8634888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School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– </a:t>
            </a:r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Degree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</a:t>
            </a:r>
          </a:p>
        </p:txBody>
      </p:sp>
      <p:sp>
        <p:nvSpPr>
          <p:cNvPr id="13" name="TextBox 262">
            <a:extLst>
              <a:ext uri="{FF2B5EF4-FFF2-40B4-BE49-F238E27FC236}">
                <a16:creationId xmlns:a16="http://schemas.microsoft.com/office/drawing/2014/main" id="{B8821A0D-7E26-CA4F-AF76-D9A7329FF6E1}"/>
              </a:ext>
            </a:extLst>
          </p:cNvPr>
          <p:cNvSpPr txBox="1"/>
          <p:nvPr/>
        </p:nvSpPr>
        <p:spPr>
          <a:xfrm>
            <a:off x="5170100" y="8634888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4" name="TextBox 263">
            <a:extLst>
              <a:ext uri="{FF2B5EF4-FFF2-40B4-BE49-F238E27FC236}">
                <a16:creationId xmlns:a16="http://schemas.microsoft.com/office/drawing/2014/main" id="{61269136-91C6-304B-B310-A042FD1C9431}"/>
              </a:ext>
            </a:extLst>
          </p:cNvPr>
          <p:cNvSpPr txBox="1"/>
          <p:nvPr/>
        </p:nvSpPr>
        <p:spPr>
          <a:xfrm>
            <a:off x="221509" y="3987759"/>
            <a:ext cx="161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WORK EXPERIENCE</a:t>
            </a:r>
          </a:p>
        </p:txBody>
      </p:sp>
      <p:sp>
        <p:nvSpPr>
          <p:cNvPr id="15" name="TextBox 265">
            <a:extLst>
              <a:ext uri="{FF2B5EF4-FFF2-40B4-BE49-F238E27FC236}">
                <a16:creationId xmlns:a16="http://schemas.microsoft.com/office/drawing/2014/main" id="{6FD2F093-4CCC-854C-87D6-50D2FD85BAE2}"/>
              </a:ext>
            </a:extLst>
          </p:cNvPr>
          <p:cNvSpPr txBox="1"/>
          <p:nvPr/>
        </p:nvSpPr>
        <p:spPr>
          <a:xfrm>
            <a:off x="764640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6" name="TextBox 266">
            <a:extLst>
              <a:ext uri="{FF2B5EF4-FFF2-40B4-BE49-F238E27FC236}">
                <a16:creationId xmlns:a16="http://schemas.microsoft.com/office/drawing/2014/main" id="{ADFD242F-025D-E247-AF40-9B698B34A642}"/>
              </a:ext>
            </a:extLst>
          </p:cNvPr>
          <p:cNvSpPr txBox="1"/>
          <p:nvPr/>
        </p:nvSpPr>
        <p:spPr>
          <a:xfrm>
            <a:off x="403030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Company name</a:t>
            </a: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Position</a:t>
            </a: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7" name="Rounded Rectangle 267">
            <a:extLst>
              <a:ext uri="{FF2B5EF4-FFF2-40B4-BE49-F238E27FC236}">
                <a16:creationId xmlns:a16="http://schemas.microsoft.com/office/drawing/2014/main" id="{00243B33-4BBA-9D40-A117-2159E89A5D1E}"/>
              </a:ext>
            </a:extLst>
          </p:cNvPr>
          <p:cNvSpPr/>
          <p:nvPr/>
        </p:nvSpPr>
        <p:spPr>
          <a:xfrm>
            <a:off x="714833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8" name="TextBox 270">
            <a:extLst>
              <a:ext uri="{FF2B5EF4-FFF2-40B4-BE49-F238E27FC236}">
                <a16:creationId xmlns:a16="http://schemas.microsoft.com/office/drawing/2014/main" id="{B6A79DEC-2EE2-4D41-946C-39984C3DE0F0}"/>
              </a:ext>
            </a:extLst>
          </p:cNvPr>
          <p:cNvSpPr txBox="1"/>
          <p:nvPr/>
        </p:nvSpPr>
        <p:spPr>
          <a:xfrm>
            <a:off x="429965" y="8038891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9" name="TextBox 271">
            <a:extLst>
              <a:ext uri="{FF2B5EF4-FFF2-40B4-BE49-F238E27FC236}">
                <a16:creationId xmlns:a16="http://schemas.microsoft.com/office/drawing/2014/main" id="{48D6436F-540A-CF4F-8A51-89CFB91A86F5}"/>
              </a:ext>
            </a:extLst>
          </p:cNvPr>
          <p:cNvSpPr txBox="1"/>
          <p:nvPr/>
        </p:nvSpPr>
        <p:spPr>
          <a:xfrm>
            <a:off x="429965" y="8353275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</a:p>
        </p:txBody>
      </p:sp>
      <p:sp>
        <p:nvSpPr>
          <p:cNvPr id="20" name="TextBox 272">
            <a:extLst>
              <a:ext uri="{FF2B5EF4-FFF2-40B4-BE49-F238E27FC236}">
                <a16:creationId xmlns:a16="http://schemas.microsoft.com/office/drawing/2014/main" id="{F9486D96-D833-5849-9C40-A4E1CB66E4D1}"/>
              </a:ext>
            </a:extLst>
          </p:cNvPr>
          <p:cNvSpPr txBox="1"/>
          <p:nvPr/>
        </p:nvSpPr>
        <p:spPr>
          <a:xfrm>
            <a:off x="429965" y="866765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1" name="TextBox 273">
            <a:extLst>
              <a:ext uri="{FF2B5EF4-FFF2-40B4-BE49-F238E27FC236}">
                <a16:creationId xmlns:a16="http://schemas.microsoft.com/office/drawing/2014/main" id="{3F2CFB1E-FC41-FF4B-BFDF-62A325939E7B}"/>
              </a:ext>
            </a:extLst>
          </p:cNvPr>
          <p:cNvSpPr txBox="1"/>
          <p:nvPr/>
        </p:nvSpPr>
        <p:spPr>
          <a:xfrm>
            <a:off x="429965" y="8982043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22" name="TextBox 274">
            <a:extLst>
              <a:ext uri="{FF2B5EF4-FFF2-40B4-BE49-F238E27FC236}">
                <a16:creationId xmlns:a16="http://schemas.microsoft.com/office/drawing/2014/main" id="{ABADCCA0-FEF3-5541-8D1D-06AB79F76A79}"/>
              </a:ext>
            </a:extLst>
          </p:cNvPr>
          <p:cNvSpPr txBox="1"/>
          <p:nvPr/>
        </p:nvSpPr>
        <p:spPr>
          <a:xfrm>
            <a:off x="2826109" y="7824998"/>
            <a:ext cx="2135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Languages</a:t>
            </a:r>
          </a:p>
        </p:txBody>
      </p:sp>
      <p:sp>
        <p:nvSpPr>
          <p:cNvPr id="23" name="TextBox 275">
            <a:extLst>
              <a:ext uri="{FF2B5EF4-FFF2-40B4-BE49-F238E27FC236}">
                <a16:creationId xmlns:a16="http://schemas.microsoft.com/office/drawing/2014/main" id="{6919CA44-D6C0-4A4F-A0D7-C1EA9E44C0AD}"/>
              </a:ext>
            </a:extLst>
          </p:cNvPr>
          <p:cNvSpPr txBox="1"/>
          <p:nvPr/>
        </p:nvSpPr>
        <p:spPr>
          <a:xfrm>
            <a:off x="2958937" y="803957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Italian</a:t>
            </a:r>
          </a:p>
        </p:txBody>
      </p:sp>
      <p:sp>
        <p:nvSpPr>
          <p:cNvPr id="24" name="TextBox 276">
            <a:extLst>
              <a:ext uri="{FF2B5EF4-FFF2-40B4-BE49-F238E27FC236}">
                <a16:creationId xmlns:a16="http://schemas.microsoft.com/office/drawing/2014/main" id="{08926A7C-0E8C-8943-9645-34EB5AAC3F23}"/>
              </a:ext>
            </a:extLst>
          </p:cNvPr>
          <p:cNvSpPr txBox="1"/>
          <p:nvPr/>
        </p:nvSpPr>
        <p:spPr>
          <a:xfrm>
            <a:off x="2958937" y="835396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French</a:t>
            </a:r>
          </a:p>
        </p:txBody>
      </p:sp>
      <p:sp>
        <p:nvSpPr>
          <p:cNvPr id="25" name="TextBox 277">
            <a:extLst>
              <a:ext uri="{FF2B5EF4-FFF2-40B4-BE49-F238E27FC236}">
                <a16:creationId xmlns:a16="http://schemas.microsoft.com/office/drawing/2014/main" id="{1BD90FFE-9D11-A441-9407-36194572DBB4}"/>
              </a:ext>
            </a:extLst>
          </p:cNvPr>
          <p:cNvSpPr txBox="1"/>
          <p:nvPr/>
        </p:nvSpPr>
        <p:spPr>
          <a:xfrm>
            <a:off x="2958937" y="866834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German</a:t>
            </a:r>
          </a:p>
        </p:txBody>
      </p:sp>
      <p:sp>
        <p:nvSpPr>
          <p:cNvPr id="26" name="TextBox 278">
            <a:extLst>
              <a:ext uri="{FF2B5EF4-FFF2-40B4-BE49-F238E27FC236}">
                <a16:creationId xmlns:a16="http://schemas.microsoft.com/office/drawing/2014/main" id="{3F5FB335-B466-BE4B-BB74-9264819A7DB3}"/>
              </a:ext>
            </a:extLst>
          </p:cNvPr>
          <p:cNvSpPr txBox="1"/>
          <p:nvPr/>
        </p:nvSpPr>
        <p:spPr>
          <a:xfrm>
            <a:off x="272236" y="9381931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Personal Skills</a:t>
            </a:r>
          </a:p>
        </p:txBody>
      </p:sp>
      <p:sp>
        <p:nvSpPr>
          <p:cNvPr id="27" name="TextBox 279">
            <a:extLst>
              <a:ext uri="{FF2B5EF4-FFF2-40B4-BE49-F238E27FC236}">
                <a16:creationId xmlns:a16="http://schemas.microsoft.com/office/drawing/2014/main" id="{B2184E52-ABDF-B445-B986-CDDFEE0AE9DA}"/>
              </a:ext>
            </a:extLst>
          </p:cNvPr>
          <p:cNvSpPr txBox="1"/>
          <p:nvPr/>
        </p:nvSpPr>
        <p:spPr>
          <a:xfrm>
            <a:off x="403030" y="96269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Creative</a:t>
            </a:r>
          </a:p>
        </p:txBody>
      </p:sp>
      <p:sp>
        <p:nvSpPr>
          <p:cNvPr id="28" name="TextBox 280">
            <a:extLst>
              <a:ext uri="{FF2B5EF4-FFF2-40B4-BE49-F238E27FC236}">
                <a16:creationId xmlns:a16="http://schemas.microsoft.com/office/drawing/2014/main" id="{807E1FC0-8357-C745-B4EC-B8C77E92A4AE}"/>
              </a:ext>
            </a:extLst>
          </p:cNvPr>
          <p:cNvSpPr txBox="1"/>
          <p:nvPr/>
        </p:nvSpPr>
        <p:spPr>
          <a:xfrm>
            <a:off x="403030" y="99413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Serious</a:t>
            </a:r>
          </a:p>
        </p:txBody>
      </p:sp>
      <p:sp>
        <p:nvSpPr>
          <p:cNvPr id="29" name="TextBox 281">
            <a:extLst>
              <a:ext uri="{FF2B5EF4-FFF2-40B4-BE49-F238E27FC236}">
                <a16:creationId xmlns:a16="http://schemas.microsoft.com/office/drawing/2014/main" id="{A74E4937-EB5A-6647-9649-DF739A16C8DE}"/>
              </a:ext>
            </a:extLst>
          </p:cNvPr>
          <p:cNvSpPr txBox="1"/>
          <p:nvPr/>
        </p:nvSpPr>
        <p:spPr>
          <a:xfrm>
            <a:off x="2755484" y="962057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Innovator</a:t>
            </a:r>
          </a:p>
        </p:txBody>
      </p:sp>
      <p:sp>
        <p:nvSpPr>
          <p:cNvPr id="30" name="TextBox 282">
            <a:extLst>
              <a:ext uri="{FF2B5EF4-FFF2-40B4-BE49-F238E27FC236}">
                <a16:creationId xmlns:a16="http://schemas.microsoft.com/office/drawing/2014/main" id="{3D273D60-21EA-7D45-8E0F-14E0170C0184}"/>
              </a:ext>
            </a:extLst>
          </p:cNvPr>
          <p:cNvSpPr txBox="1"/>
          <p:nvPr/>
        </p:nvSpPr>
        <p:spPr>
          <a:xfrm>
            <a:off x="2755484" y="9939171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Organized</a:t>
            </a:r>
          </a:p>
        </p:txBody>
      </p:sp>
      <p:sp>
        <p:nvSpPr>
          <p:cNvPr id="31" name="TextBox 283">
            <a:extLst>
              <a:ext uri="{FF2B5EF4-FFF2-40B4-BE49-F238E27FC236}">
                <a16:creationId xmlns:a16="http://schemas.microsoft.com/office/drawing/2014/main" id="{3D317A96-3F7E-8544-8DBD-C282FA82F2EB}"/>
              </a:ext>
            </a:extLst>
          </p:cNvPr>
          <p:cNvSpPr txBox="1"/>
          <p:nvPr/>
        </p:nvSpPr>
        <p:spPr>
          <a:xfrm>
            <a:off x="299171" y="782499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Professional Skills</a:t>
            </a:r>
          </a:p>
        </p:txBody>
      </p:sp>
      <p:cxnSp>
        <p:nvCxnSpPr>
          <p:cNvPr id="32" name="Straight Connector 287">
            <a:extLst>
              <a:ext uri="{FF2B5EF4-FFF2-40B4-BE49-F238E27FC236}">
                <a16:creationId xmlns:a16="http://schemas.microsoft.com/office/drawing/2014/main" id="{5672D19E-87FD-034F-9199-6CCCBA79FE82}"/>
              </a:ext>
            </a:extLst>
          </p:cNvPr>
          <p:cNvCxnSpPr/>
          <p:nvPr/>
        </p:nvCxnSpPr>
        <p:spPr>
          <a:xfrm>
            <a:off x="424369" y="4755408"/>
            <a:ext cx="6714113" cy="0"/>
          </a:xfrm>
          <a:prstGeom prst="line">
            <a:avLst/>
          </a:prstGeom>
          <a:noFill/>
          <a:ln w="57150">
            <a:solidFill>
              <a:srgbClr val="A3D8FD"/>
            </a:solidFill>
          </a:ln>
        </p:spPr>
      </p:cxnSp>
      <p:sp>
        <p:nvSpPr>
          <p:cNvPr id="33" name="Diamond 288">
            <a:extLst>
              <a:ext uri="{FF2B5EF4-FFF2-40B4-BE49-F238E27FC236}">
                <a16:creationId xmlns:a16="http://schemas.microsoft.com/office/drawing/2014/main" id="{FAD44C83-657D-5048-921D-CC2E1C5CE968}"/>
              </a:ext>
            </a:extLst>
          </p:cNvPr>
          <p:cNvSpPr/>
          <p:nvPr/>
        </p:nvSpPr>
        <p:spPr>
          <a:xfrm>
            <a:off x="111260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4" name="Diamond 289">
            <a:extLst>
              <a:ext uri="{FF2B5EF4-FFF2-40B4-BE49-F238E27FC236}">
                <a16:creationId xmlns:a16="http://schemas.microsoft.com/office/drawing/2014/main" id="{B6B1520B-A832-7241-9D61-67BB938C4976}"/>
              </a:ext>
            </a:extLst>
          </p:cNvPr>
          <p:cNvSpPr/>
          <p:nvPr/>
        </p:nvSpPr>
        <p:spPr>
          <a:xfrm>
            <a:off x="280452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5" name="Diamond 290">
            <a:extLst>
              <a:ext uri="{FF2B5EF4-FFF2-40B4-BE49-F238E27FC236}">
                <a16:creationId xmlns:a16="http://schemas.microsoft.com/office/drawing/2014/main" id="{9DBB1D18-508E-DE4A-92D7-E3FD83AA5148}"/>
              </a:ext>
            </a:extLst>
          </p:cNvPr>
          <p:cNvSpPr/>
          <p:nvPr/>
        </p:nvSpPr>
        <p:spPr>
          <a:xfrm>
            <a:off x="449644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6" name="Diamond 291">
            <a:extLst>
              <a:ext uri="{FF2B5EF4-FFF2-40B4-BE49-F238E27FC236}">
                <a16:creationId xmlns:a16="http://schemas.microsoft.com/office/drawing/2014/main" id="{407B43FA-AB25-6046-ADE3-8EFBE28CA8EF}"/>
              </a:ext>
            </a:extLst>
          </p:cNvPr>
          <p:cNvSpPr/>
          <p:nvPr/>
        </p:nvSpPr>
        <p:spPr>
          <a:xfrm>
            <a:off x="6188362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37" name="TextBox 293">
            <a:extLst>
              <a:ext uri="{FF2B5EF4-FFF2-40B4-BE49-F238E27FC236}">
                <a16:creationId xmlns:a16="http://schemas.microsoft.com/office/drawing/2014/main" id="{22A593E8-121E-0F48-8C0C-7C0E6390A8E0}"/>
              </a:ext>
            </a:extLst>
          </p:cNvPr>
          <p:cNvSpPr txBox="1"/>
          <p:nvPr/>
        </p:nvSpPr>
        <p:spPr>
          <a:xfrm>
            <a:off x="2437329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38" name="TextBox 294">
            <a:extLst>
              <a:ext uri="{FF2B5EF4-FFF2-40B4-BE49-F238E27FC236}">
                <a16:creationId xmlns:a16="http://schemas.microsoft.com/office/drawing/2014/main" id="{A7B3BAF0-9BB1-DA4E-94A2-1B55E42AF081}"/>
              </a:ext>
            </a:extLst>
          </p:cNvPr>
          <p:cNvSpPr txBox="1"/>
          <p:nvPr/>
        </p:nvSpPr>
        <p:spPr>
          <a:xfrm>
            <a:off x="2075719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Company name</a:t>
            </a: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Position</a:t>
            </a: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39" name="Rounded Rectangle 295">
            <a:extLst>
              <a:ext uri="{FF2B5EF4-FFF2-40B4-BE49-F238E27FC236}">
                <a16:creationId xmlns:a16="http://schemas.microsoft.com/office/drawing/2014/main" id="{767F71B9-8AD8-E546-A12A-C1B9BE8193D7}"/>
              </a:ext>
            </a:extLst>
          </p:cNvPr>
          <p:cNvSpPr/>
          <p:nvPr/>
        </p:nvSpPr>
        <p:spPr>
          <a:xfrm>
            <a:off x="2387522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40" name="TextBox 297">
            <a:extLst>
              <a:ext uri="{FF2B5EF4-FFF2-40B4-BE49-F238E27FC236}">
                <a16:creationId xmlns:a16="http://schemas.microsoft.com/office/drawing/2014/main" id="{40173716-4A26-F24D-9C4C-D5D2DDE87918}"/>
              </a:ext>
            </a:extLst>
          </p:cNvPr>
          <p:cNvSpPr txBox="1"/>
          <p:nvPr/>
        </p:nvSpPr>
        <p:spPr>
          <a:xfrm>
            <a:off x="4110018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41" name="TextBox 298">
            <a:extLst>
              <a:ext uri="{FF2B5EF4-FFF2-40B4-BE49-F238E27FC236}">
                <a16:creationId xmlns:a16="http://schemas.microsoft.com/office/drawing/2014/main" id="{30B186B6-BB32-4946-8575-DA59CCCD8889}"/>
              </a:ext>
            </a:extLst>
          </p:cNvPr>
          <p:cNvSpPr txBox="1"/>
          <p:nvPr/>
        </p:nvSpPr>
        <p:spPr>
          <a:xfrm>
            <a:off x="3748408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Company name</a:t>
            </a: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Position</a:t>
            </a: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42" name="Rounded Rectangle 299">
            <a:extLst>
              <a:ext uri="{FF2B5EF4-FFF2-40B4-BE49-F238E27FC236}">
                <a16:creationId xmlns:a16="http://schemas.microsoft.com/office/drawing/2014/main" id="{8F46E4DF-E3C0-A641-8316-46272B31CB8C}"/>
              </a:ext>
            </a:extLst>
          </p:cNvPr>
          <p:cNvSpPr/>
          <p:nvPr/>
        </p:nvSpPr>
        <p:spPr>
          <a:xfrm>
            <a:off x="4060211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43" name="TextBox 301">
            <a:extLst>
              <a:ext uri="{FF2B5EF4-FFF2-40B4-BE49-F238E27FC236}">
                <a16:creationId xmlns:a16="http://schemas.microsoft.com/office/drawing/2014/main" id="{89DD817C-780E-B745-8DE4-3D832F362ADC}"/>
              </a:ext>
            </a:extLst>
          </p:cNvPr>
          <p:cNvSpPr txBox="1"/>
          <p:nvPr/>
        </p:nvSpPr>
        <p:spPr>
          <a:xfrm>
            <a:off x="5782707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44" name="TextBox 302">
            <a:extLst>
              <a:ext uri="{FF2B5EF4-FFF2-40B4-BE49-F238E27FC236}">
                <a16:creationId xmlns:a16="http://schemas.microsoft.com/office/drawing/2014/main" id="{0CCDEAD4-FC5F-DB4F-98B2-503BE89864E2}"/>
              </a:ext>
            </a:extLst>
          </p:cNvPr>
          <p:cNvSpPr txBox="1"/>
          <p:nvPr/>
        </p:nvSpPr>
        <p:spPr>
          <a:xfrm>
            <a:off x="5421097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Company name</a:t>
            </a: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Position</a:t>
            </a: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45" name="Rounded Rectangle 303">
            <a:extLst>
              <a:ext uri="{FF2B5EF4-FFF2-40B4-BE49-F238E27FC236}">
                <a16:creationId xmlns:a16="http://schemas.microsoft.com/office/drawing/2014/main" id="{4FA48FAE-E3B5-3C40-8B84-43A46184FE8C}"/>
              </a:ext>
            </a:extLst>
          </p:cNvPr>
          <p:cNvSpPr/>
          <p:nvPr/>
        </p:nvSpPr>
        <p:spPr>
          <a:xfrm>
            <a:off x="5732900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46" name="TextBox 304">
            <a:extLst>
              <a:ext uri="{FF2B5EF4-FFF2-40B4-BE49-F238E27FC236}">
                <a16:creationId xmlns:a16="http://schemas.microsoft.com/office/drawing/2014/main" id="{F5C3EE3E-2A30-9A40-AD5C-E0B68ADFF063}"/>
              </a:ext>
            </a:extLst>
          </p:cNvPr>
          <p:cNvSpPr txBox="1"/>
          <p:nvPr/>
        </p:nvSpPr>
        <p:spPr>
          <a:xfrm>
            <a:off x="221509" y="7426943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SKILLS</a:t>
            </a:r>
          </a:p>
        </p:txBody>
      </p:sp>
      <p:sp>
        <p:nvSpPr>
          <p:cNvPr id="47" name="TextBox 371">
            <a:extLst>
              <a:ext uri="{FF2B5EF4-FFF2-40B4-BE49-F238E27FC236}">
                <a16:creationId xmlns:a16="http://schemas.microsoft.com/office/drawing/2014/main" id="{988E9C13-B642-EA40-8C26-2A1BB58F0D49}"/>
              </a:ext>
            </a:extLst>
          </p:cNvPr>
          <p:cNvSpPr txBox="1"/>
          <p:nvPr/>
        </p:nvSpPr>
        <p:spPr>
          <a:xfrm>
            <a:off x="4524928" y="2515243"/>
            <a:ext cx="270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Mobile: 000 222 444</a:t>
            </a:r>
          </a:p>
          <a:p>
            <a:pPr algn="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Phone: 000 111 333</a:t>
            </a:r>
          </a:p>
          <a:p>
            <a:pPr algn="r"/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Address: 12 Street Name, New York</a:t>
            </a:r>
          </a:p>
          <a:p>
            <a:pPr algn="r"/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Email: name@mail.com</a:t>
            </a:r>
          </a:p>
          <a:p>
            <a:pPr algn="r"/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Facebook.com/name</a:t>
            </a:r>
            <a:b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</a:b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Linkedin.com/name</a:t>
            </a:r>
          </a:p>
        </p:txBody>
      </p:sp>
      <p:sp>
        <p:nvSpPr>
          <p:cNvPr id="48" name="TextBox 372">
            <a:extLst>
              <a:ext uri="{FF2B5EF4-FFF2-40B4-BE49-F238E27FC236}">
                <a16:creationId xmlns:a16="http://schemas.microsoft.com/office/drawing/2014/main" id="{14581390-623E-744A-B1FB-78F916D9F798}"/>
              </a:ext>
            </a:extLst>
          </p:cNvPr>
          <p:cNvSpPr txBox="1"/>
          <p:nvPr/>
        </p:nvSpPr>
        <p:spPr>
          <a:xfrm>
            <a:off x="6319306" y="2207568"/>
            <a:ext cx="882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CONTACT</a:t>
            </a:r>
          </a:p>
        </p:txBody>
      </p:sp>
      <p:cxnSp>
        <p:nvCxnSpPr>
          <p:cNvPr id="49" name="Straight Connector 454">
            <a:extLst>
              <a:ext uri="{FF2B5EF4-FFF2-40B4-BE49-F238E27FC236}">
                <a16:creationId xmlns:a16="http://schemas.microsoft.com/office/drawing/2014/main" id="{73BF0B91-B9CE-A947-BB2E-3FF26CE5048D}"/>
              </a:ext>
            </a:extLst>
          </p:cNvPr>
          <p:cNvCxnSpPr/>
          <p:nvPr/>
        </p:nvCxnSpPr>
        <p:spPr>
          <a:xfrm>
            <a:off x="299171" y="3739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55">
            <a:extLst>
              <a:ext uri="{FF2B5EF4-FFF2-40B4-BE49-F238E27FC236}">
                <a16:creationId xmlns:a16="http://schemas.microsoft.com/office/drawing/2014/main" id="{3FA42AFC-633E-EF43-92DD-E6250DA36220}"/>
              </a:ext>
            </a:extLst>
          </p:cNvPr>
          <p:cNvCxnSpPr/>
          <p:nvPr/>
        </p:nvCxnSpPr>
        <p:spPr>
          <a:xfrm>
            <a:off x="299171" y="7168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 descr="Une image contenant personne, femme, bâtiment, fenêtre&#10;&#10;&#10;&#10;Description générée automatiquement">
            <a:extLst>
              <a:ext uri="{FF2B5EF4-FFF2-40B4-BE49-F238E27FC236}">
                <a16:creationId xmlns:a16="http://schemas.microsoft.com/office/drawing/2014/main" id="{32283DD3-C52D-F746-B05C-592E8DB26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3"/>
          <a:stretch/>
        </p:blipFill>
        <p:spPr>
          <a:xfrm>
            <a:off x="2902667" y="2194301"/>
            <a:ext cx="1841310" cy="1926088"/>
          </a:xfrm>
          <a:prstGeom prst="ellipse">
            <a:avLst/>
          </a:prstGeom>
          <a:ln>
            <a:solidFill>
              <a:srgbClr val="FBD43E"/>
            </a:solidFill>
          </a:ln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EECC83AF-140F-7F41-AEA1-F566816207A3}"/>
              </a:ext>
            </a:extLst>
          </p:cNvPr>
          <p:cNvSpPr/>
          <p:nvPr/>
        </p:nvSpPr>
        <p:spPr>
          <a:xfrm>
            <a:off x="3583228" y="806652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ED437D8-04C9-2341-B215-2F94A3F6833F}"/>
              </a:ext>
            </a:extLst>
          </p:cNvPr>
          <p:cNvSpPr/>
          <p:nvPr/>
        </p:nvSpPr>
        <p:spPr>
          <a:xfrm>
            <a:off x="3807149" y="806308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7F17EA4-F2B9-2D40-AF86-3A66E55FE80B}"/>
              </a:ext>
            </a:extLst>
          </p:cNvPr>
          <p:cNvSpPr/>
          <p:nvPr/>
        </p:nvSpPr>
        <p:spPr>
          <a:xfrm>
            <a:off x="4027428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30ECED9-32AA-DB4D-8DFA-1168B61EDAAB}"/>
              </a:ext>
            </a:extLst>
          </p:cNvPr>
          <p:cNvSpPr/>
          <p:nvPr/>
        </p:nvSpPr>
        <p:spPr>
          <a:xfrm>
            <a:off x="4235719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0B6872B-0461-E245-86B6-7B6478E02B44}"/>
              </a:ext>
            </a:extLst>
          </p:cNvPr>
          <p:cNvSpPr/>
          <p:nvPr/>
        </p:nvSpPr>
        <p:spPr>
          <a:xfrm>
            <a:off x="4444010" y="8063082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28C2536-12EF-F64E-BDBD-FA23A672CC1C}"/>
              </a:ext>
            </a:extLst>
          </p:cNvPr>
          <p:cNvSpPr/>
          <p:nvPr/>
        </p:nvSpPr>
        <p:spPr>
          <a:xfrm>
            <a:off x="3583228" y="837531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01EB385-75A7-F444-9186-1DA3B1CF5B54}"/>
              </a:ext>
            </a:extLst>
          </p:cNvPr>
          <p:cNvSpPr/>
          <p:nvPr/>
        </p:nvSpPr>
        <p:spPr>
          <a:xfrm>
            <a:off x="3807149" y="837187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83B2D6F-56ED-504C-9B65-DE6524947519}"/>
              </a:ext>
            </a:extLst>
          </p:cNvPr>
          <p:cNvSpPr/>
          <p:nvPr/>
        </p:nvSpPr>
        <p:spPr>
          <a:xfrm>
            <a:off x="4027428" y="836994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709CD1DD-AAB2-5B4F-873A-D5304D48D63F}"/>
              </a:ext>
            </a:extLst>
          </p:cNvPr>
          <p:cNvSpPr/>
          <p:nvPr/>
        </p:nvSpPr>
        <p:spPr>
          <a:xfrm>
            <a:off x="4235719" y="836994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D1DE185-F086-6849-ABD3-187E8109709E}"/>
              </a:ext>
            </a:extLst>
          </p:cNvPr>
          <p:cNvSpPr/>
          <p:nvPr/>
        </p:nvSpPr>
        <p:spPr>
          <a:xfrm>
            <a:off x="4444010" y="837187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3B600A5-3647-1241-9B3B-4A21C9D2D080}"/>
              </a:ext>
            </a:extLst>
          </p:cNvPr>
          <p:cNvSpPr/>
          <p:nvPr/>
        </p:nvSpPr>
        <p:spPr>
          <a:xfrm>
            <a:off x="3581702" y="87048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B9E9A15-24D4-3E48-8EA7-09C72BC7486F}"/>
              </a:ext>
            </a:extLst>
          </p:cNvPr>
          <p:cNvSpPr/>
          <p:nvPr/>
        </p:nvSpPr>
        <p:spPr>
          <a:xfrm>
            <a:off x="3805623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C43DAB5A-606C-9347-A69D-63FE24E87873}"/>
              </a:ext>
            </a:extLst>
          </p:cNvPr>
          <p:cNvSpPr/>
          <p:nvPr/>
        </p:nvSpPr>
        <p:spPr>
          <a:xfrm>
            <a:off x="4025902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F4541A3-668D-9048-BFD2-67BB0E716600}"/>
              </a:ext>
            </a:extLst>
          </p:cNvPr>
          <p:cNvSpPr/>
          <p:nvPr/>
        </p:nvSpPr>
        <p:spPr>
          <a:xfrm>
            <a:off x="4234193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4803458A-0215-DB40-A4FC-E071D9DB887E}"/>
              </a:ext>
            </a:extLst>
          </p:cNvPr>
          <p:cNvSpPr/>
          <p:nvPr/>
        </p:nvSpPr>
        <p:spPr>
          <a:xfrm>
            <a:off x="4442484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ED27015C-0922-AF4E-B948-B95BEF84B4CE}"/>
              </a:ext>
            </a:extLst>
          </p:cNvPr>
          <p:cNvSpPr/>
          <p:nvPr/>
        </p:nvSpPr>
        <p:spPr>
          <a:xfrm>
            <a:off x="3579520" y="964483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0F651E0-D3EA-C54A-9D63-BB6631CB34B9}"/>
              </a:ext>
            </a:extLst>
          </p:cNvPr>
          <p:cNvSpPr/>
          <p:nvPr/>
        </p:nvSpPr>
        <p:spPr>
          <a:xfrm>
            <a:off x="3803441" y="964139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AD46944A-21FA-4E44-8DCC-86902226B73B}"/>
              </a:ext>
            </a:extLst>
          </p:cNvPr>
          <p:cNvSpPr/>
          <p:nvPr/>
        </p:nvSpPr>
        <p:spPr>
          <a:xfrm>
            <a:off x="4023720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4B9B2CA4-2E39-114B-9F1B-9E11A9545FAB}"/>
              </a:ext>
            </a:extLst>
          </p:cNvPr>
          <p:cNvSpPr/>
          <p:nvPr/>
        </p:nvSpPr>
        <p:spPr>
          <a:xfrm>
            <a:off x="4232011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678853F3-7F2F-B64F-B8A8-B03E0513233C}"/>
              </a:ext>
            </a:extLst>
          </p:cNvPr>
          <p:cNvSpPr/>
          <p:nvPr/>
        </p:nvSpPr>
        <p:spPr>
          <a:xfrm>
            <a:off x="4440302" y="964139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2672A79A-2F52-694C-A59A-342637127862}"/>
              </a:ext>
            </a:extLst>
          </p:cNvPr>
          <p:cNvSpPr/>
          <p:nvPr/>
        </p:nvSpPr>
        <p:spPr>
          <a:xfrm>
            <a:off x="3574286" y="997230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FDB1F0C-8E4D-0A4E-80FB-3F5D449ED00D}"/>
              </a:ext>
            </a:extLst>
          </p:cNvPr>
          <p:cNvSpPr/>
          <p:nvPr/>
        </p:nvSpPr>
        <p:spPr>
          <a:xfrm>
            <a:off x="3798207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A5E2B077-9505-3341-9F91-3C30D61C156C}"/>
              </a:ext>
            </a:extLst>
          </p:cNvPr>
          <p:cNvSpPr/>
          <p:nvPr/>
        </p:nvSpPr>
        <p:spPr>
          <a:xfrm>
            <a:off x="4018486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4F1B0764-9E8E-B24B-8BA1-71DA84447B69}"/>
              </a:ext>
            </a:extLst>
          </p:cNvPr>
          <p:cNvSpPr/>
          <p:nvPr/>
        </p:nvSpPr>
        <p:spPr>
          <a:xfrm>
            <a:off x="4226777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45FB99DE-5F7B-814E-8407-7C822E850DB8}"/>
              </a:ext>
            </a:extLst>
          </p:cNvPr>
          <p:cNvSpPr/>
          <p:nvPr/>
        </p:nvSpPr>
        <p:spPr>
          <a:xfrm>
            <a:off x="4435068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FE59569-B9A7-1D43-9A60-A0D7C0DB89B7}"/>
              </a:ext>
            </a:extLst>
          </p:cNvPr>
          <p:cNvSpPr/>
          <p:nvPr/>
        </p:nvSpPr>
        <p:spPr>
          <a:xfrm>
            <a:off x="1484352" y="806460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C43064C-EDC6-BC4B-9FB0-843A1ABA41F2}"/>
              </a:ext>
            </a:extLst>
          </p:cNvPr>
          <p:cNvSpPr/>
          <p:nvPr/>
        </p:nvSpPr>
        <p:spPr>
          <a:xfrm>
            <a:off x="1708273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5EBF4C2B-0E91-E147-8405-9F74FC3B0137}"/>
              </a:ext>
            </a:extLst>
          </p:cNvPr>
          <p:cNvSpPr/>
          <p:nvPr/>
        </p:nvSpPr>
        <p:spPr>
          <a:xfrm>
            <a:off x="1928552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1F0592C8-49FC-A24D-A90F-4481FE4CBA6F}"/>
              </a:ext>
            </a:extLst>
          </p:cNvPr>
          <p:cNvSpPr/>
          <p:nvPr/>
        </p:nvSpPr>
        <p:spPr>
          <a:xfrm>
            <a:off x="2136843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7182E7A1-9284-1647-A3BA-9E7E17B9C4BD}"/>
              </a:ext>
            </a:extLst>
          </p:cNvPr>
          <p:cNvSpPr/>
          <p:nvPr/>
        </p:nvSpPr>
        <p:spPr>
          <a:xfrm>
            <a:off x="2345134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021D4D49-3EFE-A840-9709-EB496BA9514B}"/>
              </a:ext>
            </a:extLst>
          </p:cNvPr>
          <p:cNvSpPr/>
          <p:nvPr/>
        </p:nvSpPr>
        <p:spPr>
          <a:xfrm>
            <a:off x="1484352" y="837339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A7087874-45F0-B647-9508-269E5B9B0877}"/>
              </a:ext>
            </a:extLst>
          </p:cNvPr>
          <p:cNvSpPr/>
          <p:nvPr/>
        </p:nvSpPr>
        <p:spPr>
          <a:xfrm>
            <a:off x="1708273" y="836996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FD66C8C-96C5-8748-A641-13727E78CFF8}"/>
              </a:ext>
            </a:extLst>
          </p:cNvPr>
          <p:cNvSpPr/>
          <p:nvPr/>
        </p:nvSpPr>
        <p:spPr>
          <a:xfrm>
            <a:off x="1928552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ABADBCE5-86C9-D14C-B638-32C0650E85C2}"/>
              </a:ext>
            </a:extLst>
          </p:cNvPr>
          <p:cNvSpPr/>
          <p:nvPr/>
        </p:nvSpPr>
        <p:spPr>
          <a:xfrm>
            <a:off x="2136843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62BD383-246C-E34A-A07C-B370D3AD733B}"/>
              </a:ext>
            </a:extLst>
          </p:cNvPr>
          <p:cNvSpPr/>
          <p:nvPr/>
        </p:nvSpPr>
        <p:spPr>
          <a:xfrm>
            <a:off x="2345134" y="8369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18DCE743-EF08-DA49-9C68-0E4D4DE8B376}"/>
              </a:ext>
            </a:extLst>
          </p:cNvPr>
          <p:cNvSpPr/>
          <p:nvPr/>
        </p:nvSpPr>
        <p:spPr>
          <a:xfrm>
            <a:off x="1482826" y="870292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6BF3AB3D-285E-A340-AEBF-66881D5212CC}"/>
              </a:ext>
            </a:extLst>
          </p:cNvPr>
          <p:cNvSpPr/>
          <p:nvPr/>
        </p:nvSpPr>
        <p:spPr>
          <a:xfrm>
            <a:off x="1706747" y="869948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F3210D8E-D09F-654C-AC23-52D8525D0D5C}"/>
              </a:ext>
            </a:extLst>
          </p:cNvPr>
          <p:cNvSpPr/>
          <p:nvPr/>
        </p:nvSpPr>
        <p:spPr>
          <a:xfrm>
            <a:off x="1927026" y="869755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EE32176E-2650-4449-BB25-779B45CC6512}"/>
              </a:ext>
            </a:extLst>
          </p:cNvPr>
          <p:cNvSpPr/>
          <p:nvPr/>
        </p:nvSpPr>
        <p:spPr>
          <a:xfrm>
            <a:off x="2135317" y="869755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D7DECDD3-28B3-294A-938A-F5E819D7D565}"/>
              </a:ext>
            </a:extLst>
          </p:cNvPr>
          <p:cNvSpPr/>
          <p:nvPr/>
        </p:nvSpPr>
        <p:spPr>
          <a:xfrm>
            <a:off x="2343608" y="869948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4AA4D2E1-B520-D14B-83F2-DBFE63559C86}"/>
              </a:ext>
            </a:extLst>
          </p:cNvPr>
          <p:cNvSpPr/>
          <p:nvPr/>
        </p:nvSpPr>
        <p:spPr>
          <a:xfrm>
            <a:off x="1465459" y="900561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7D155B91-04BF-2046-B49B-4EE72E7EA153}"/>
              </a:ext>
            </a:extLst>
          </p:cNvPr>
          <p:cNvSpPr/>
          <p:nvPr/>
        </p:nvSpPr>
        <p:spPr>
          <a:xfrm>
            <a:off x="1689380" y="900217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6D1C752D-154A-FE4F-A025-99A284016A6A}"/>
              </a:ext>
            </a:extLst>
          </p:cNvPr>
          <p:cNvSpPr/>
          <p:nvPr/>
        </p:nvSpPr>
        <p:spPr>
          <a:xfrm>
            <a:off x="1909659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3D1710F3-CD24-314F-A60B-A6572D271137}"/>
              </a:ext>
            </a:extLst>
          </p:cNvPr>
          <p:cNvSpPr/>
          <p:nvPr/>
        </p:nvSpPr>
        <p:spPr>
          <a:xfrm>
            <a:off x="2117950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C0EF7BAC-DBB0-4140-AA9A-BAE07F5C25DB}"/>
              </a:ext>
            </a:extLst>
          </p:cNvPr>
          <p:cNvSpPr/>
          <p:nvPr/>
        </p:nvSpPr>
        <p:spPr>
          <a:xfrm>
            <a:off x="2326241" y="9002173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49EF588C-5697-494F-8C74-32B840D5C216}"/>
              </a:ext>
            </a:extLst>
          </p:cNvPr>
          <p:cNvSpPr/>
          <p:nvPr/>
        </p:nvSpPr>
        <p:spPr>
          <a:xfrm>
            <a:off x="1465486" y="964691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45E4CB2D-8B13-5A4F-845F-1D814ADF359A}"/>
              </a:ext>
            </a:extLst>
          </p:cNvPr>
          <p:cNvSpPr/>
          <p:nvPr/>
        </p:nvSpPr>
        <p:spPr>
          <a:xfrm>
            <a:off x="1689407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50B45C34-C7BC-444E-A349-A6840A678D4D}"/>
              </a:ext>
            </a:extLst>
          </p:cNvPr>
          <p:cNvSpPr/>
          <p:nvPr/>
        </p:nvSpPr>
        <p:spPr>
          <a:xfrm>
            <a:off x="1909686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A58403AB-7D4D-4641-92CC-99F4D471B398}"/>
              </a:ext>
            </a:extLst>
          </p:cNvPr>
          <p:cNvSpPr/>
          <p:nvPr/>
        </p:nvSpPr>
        <p:spPr>
          <a:xfrm>
            <a:off x="2117977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24A5A32-97FE-C04D-B039-2EE19EE78BF7}"/>
              </a:ext>
            </a:extLst>
          </p:cNvPr>
          <p:cNvSpPr/>
          <p:nvPr/>
        </p:nvSpPr>
        <p:spPr>
          <a:xfrm>
            <a:off x="2326268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F31C5D67-6A45-1E42-88A1-9BC63B9B698B}"/>
              </a:ext>
            </a:extLst>
          </p:cNvPr>
          <p:cNvSpPr/>
          <p:nvPr/>
        </p:nvSpPr>
        <p:spPr>
          <a:xfrm>
            <a:off x="1460252" y="99743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6B29EB37-8B76-A448-82CA-333CC14C053B}"/>
              </a:ext>
            </a:extLst>
          </p:cNvPr>
          <p:cNvSpPr/>
          <p:nvPr/>
        </p:nvSpPr>
        <p:spPr>
          <a:xfrm>
            <a:off x="1684173" y="99709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2E3525C5-53B7-3A46-8B9D-14461F8C14CB}"/>
              </a:ext>
            </a:extLst>
          </p:cNvPr>
          <p:cNvSpPr/>
          <p:nvPr/>
        </p:nvSpPr>
        <p:spPr>
          <a:xfrm>
            <a:off x="1904452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60CFCF0D-F26F-7D46-B5C7-B326E579F70C}"/>
              </a:ext>
            </a:extLst>
          </p:cNvPr>
          <p:cNvSpPr/>
          <p:nvPr/>
        </p:nvSpPr>
        <p:spPr>
          <a:xfrm>
            <a:off x="2112743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2E6FCFC8-8F56-6841-8722-53B32833D1CA}"/>
              </a:ext>
            </a:extLst>
          </p:cNvPr>
          <p:cNvSpPr/>
          <p:nvPr/>
        </p:nvSpPr>
        <p:spPr>
          <a:xfrm>
            <a:off x="2321034" y="9970947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1977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Macintosh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1</cp:revision>
  <dcterms:created xsi:type="dcterms:W3CDTF">2019-02-26T10:37:22Z</dcterms:created>
  <dcterms:modified xsi:type="dcterms:W3CDTF">2019-02-26T10:38:19Z</dcterms:modified>
</cp:coreProperties>
</file>