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7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coin rogné  5"/>
          <p:cNvSpPr/>
          <p:nvPr/>
        </p:nvSpPr>
        <p:spPr>
          <a:xfrm>
            <a:off x="1" y="0"/>
            <a:ext cx="3227294" cy="1893624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8612" y="186188"/>
            <a:ext cx="2829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Vincent LANGLOIS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12 Street Name, 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smtClean="0">
                <a:solidFill>
                  <a:schemeClr val="bg1"/>
                </a:solidFill>
              </a:rPr>
              <a:t>New York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>
                <a:solidFill>
                  <a:schemeClr val="bg1"/>
                </a:solidFill>
              </a:rPr>
              <a:t>Phone: 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</a:p>
          <a:p>
            <a:r>
              <a:rPr lang="fr-FR" sz="1400" dirty="0">
                <a:solidFill>
                  <a:schemeClr val="bg1"/>
                </a:solidFill>
              </a:rPr>
              <a:t>Mobile: 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1" y="1893624"/>
            <a:ext cx="3227294" cy="2500570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89125"/>
              </p:ext>
            </p:extLst>
          </p:nvPr>
        </p:nvGraphicFramePr>
        <p:xfrm>
          <a:off x="3227295" y="1893624"/>
          <a:ext cx="3630705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705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Work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experience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2013 – present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present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0" i="0" kern="1200" baseline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 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3227295" y="323385"/>
            <a:ext cx="0" cy="958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52695"/>
              </p:ext>
            </p:extLst>
          </p:nvPr>
        </p:nvGraphicFramePr>
        <p:xfrm>
          <a:off x="0" y="4394194"/>
          <a:ext cx="3227294" cy="2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94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Education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210">
                <a:tc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4707"/>
              </p:ext>
            </p:extLst>
          </p:nvPr>
        </p:nvGraphicFramePr>
        <p:xfrm>
          <a:off x="3340816" y="8432927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4971050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8116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445184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63622" y="848492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36387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71050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208116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445184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63622" y="8720784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736387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971050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208116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45184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63622" y="897479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736387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71050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208116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45184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63622" y="922274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736387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262266" y="7883183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Skills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6714019"/>
            <a:ext cx="1516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Languages</a:t>
            </a:r>
            <a:endParaRPr lang="fr-FR" sz="24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05672"/>
              </p:ext>
            </p:extLst>
          </p:nvPr>
        </p:nvGraphicFramePr>
        <p:xfrm>
          <a:off x="0" y="7271396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French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German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Spanish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Ellipse 40"/>
          <p:cNvSpPr/>
          <p:nvPr/>
        </p:nvSpPr>
        <p:spPr>
          <a:xfrm>
            <a:off x="1630234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67300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04368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22806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395571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630234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867300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104368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22806" y="75592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395571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30234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867300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04368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22806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395571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393523" y="254315"/>
            <a:ext cx="3356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Calibri"/>
              </a:rPr>
              <a:t>Lorem ipsum </a:t>
            </a:r>
            <a:r>
              <a:rPr lang="en-GB" sz="1200" dirty="0" err="1">
                <a:cs typeface="Calibri"/>
              </a:rPr>
              <a:t>dolor</a:t>
            </a:r>
            <a:r>
              <a:rPr lang="en-GB" sz="1200" dirty="0">
                <a:cs typeface="Calibri"/>
              </a:rPr>
              <a:t> sit </a:t>
            </a:r>
            <a:r>
              <a:rPr lang="en-GB" sz="1200" dirty="0" err="1">
                <a:cs typeface="Calibri"/>
              </a:rPr>
              <a:t>amet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consectetur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adipiscing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elit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Morbi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tristique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sapien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nulla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rutrum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imperdiet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Nullam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augue</a:t>
            </a:r>
            <a:r>
              <a:rPr lang="en-GB" sz="1200" dirty="0">
                <a:cs typeface="Calibri"/>
              </a:rPr>
              <a:t> id </a:t>
            </a:r>
            <a:r>
              <a:rPr lang="en-GB" sz="1200" dirty="0" err="1">
                <a:cs typeface="Calibri"/>
              </a:rPr>
              <a:t>velit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maximus. </a:t>
            </a:r>
            <a:r>
              <a:rPr lang="en-GB" sz="1200" dirty="0" err="1">
                <a:cs typeface="Calibri"/>
              </a:rPr>
              <a:t>Interdum</a:t>
            </a:r>
            <a:r>
              <a:rPr lang="en-GB" sz="1200" dirty="0">
                <a:cs typeface="Calibri"/>
              </a:rPr>
              <a:t> et </a:t>
            </a:r>
            <a:r>
              <a:rPr lang="en-GB" sz="1200" dirty="0" err="1">
                <a:cs typeface="Calibri"/>
              </a:rPr>
              <a:t>malesuada</a:t>
            </a:r>
            <a:r>
              <a:rPr lang="en-GB" sz="1200" dirty="0">
                <a:cs typeface="Calibri"/>
              </a:rPr>
              <a:t> fames ac ante ipsum </a:t>
            </a:r>
            <a:r>
              <a:rPr lang="en-GB" sz="1200" dirty="0" err="1">
                <a:cs typeface="Calibri"/>
              </a:rPr>
              <a:t>primis</a:t>
            </a:r>
            <a:r>
              <a:rPr lang="en-GB" sz="1200" dirty="0">
                <a:cs typeface="Calibri"/>
              </a:rPr>
              <a:t> in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Etiam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bibendum</a:t>
            </a:r>
            <a:r>
              <a:rPr lang="en-GB" sz="1200" dirty="0">
                <a:cs typeface="Calibri"/>
              </a:rPr>
              <a:t>, ante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posuere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odio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enim</a:t>
            </a:r>
            <a:r>
              <a:rPr lang="en-GB" sz="1200" dirty="0">
                <a:cs typeface="Calibri"/>
              </a:rPr>
              <a:t> semper </a:t>
            </a:r>
            <a:r>
              <a:rPr lang="en-GB" sz="1200" dirty="0" err="1">
                <a:cs typeface="Calibri"/>
              </a:rPr>
              <a:t>tortor</a:t>
            </a:r>
            <a:r>
              <a:rPr lang="en-GB" sz="1200" dirty="0">
                <a:cs typeface="Calibri"/>
              </a:rPr>
              <a:t>, id </a:t>
            </a:r>
            <a:r>
              <a:rPr lang="en-GB" sz="1200" dirty="0" err="1">
                <a:cs typeface="Calibri"/>
              </a:rPr>
              <a:t>eleifend</a:t>
            </a:r>
            <a:r>
              <a:rPr lang="en-GB" sz="1200" dirty="0">
                <a:cs typeface="Calibri"/>
              </a:rPr>
              <a:t> mi ante vitae ex. 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57" name="Rectangle avec coin rogné  56"/>
          <p:cNvSpPr/>
          <p:nvPr/>
        </p:nvSpPr>
        <p:spPr>
          <a:xfrm rot="10800000">
            <a:off x="0" y="8297784"/>
            <a:ext cx="3246676" cy="1608216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0" y="8412816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Calibri"/>
              </a:rPr>
              <a:t>Hobbies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" y="8851044"/>
            <a:ext cx="32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sit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tristique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nec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endParaRPr lang="en-GB" sz="12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291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2016-06-17T12:10:51Z</dcterms:created>
  <dcterms:modified xsi:type="dcterms:W3CDTF">2018-12-20T12:51:51Z</dcterms:modified>
</cp:coreProperties>
</file>