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8C8"/>
    <a:srgbClr val="FBD43E"/>
    <a:srgbClr val="FF6699"/>
    <a:srgbClr val="744686"/>
    <a:srgbClr val="86B0A8"/>
    <a:srgbClr val="E59E42"/>
    <a:srgbClr val="D44833"/>
    <a:srgbClr val="F1EAD0"/>
    <a:srgbClr val="6699FF"/>
    <a:srgbClr val="D5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22CB1-7B9E-554B-A5F1-6A41C1E4EF04}" v="11" dt="2018-11-10T22:36:50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2" autoAdjust="0"/>
    <p:restoredTop sz="95324" autoAdjust="0"/>
  </p:normalViewPr>
  <p:slideViewPr>
    <p:cSldViewPr snapToGrid="0">
      <p:cViewPr>
        <p:scale>
          <a:sx n="154" d="100"/>
          <a:sy n="154" d="100"/>
        </p:scale>
        <p:origin x="36" y="-7176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E122CB1-7B9E-554B-A5F1-6A41C1E4EF04}"/>
    <pc:docChg chg="custSel modSld">
      <pc:chgData name="Axel Maille" userId="065ad68c099279a8" providerId="LiveId" clId="{4E122CB1-7B9E-554B-A5F1-6A41C1E4EF04}" dt="2018-11-10T22:57:25.333" v="290" actId="20577"/>
      <pc:docMkLst>
        <pc:docMk/>
      </pc:docMkLst>
      <pc:sldChg chg="addSp delSp modSp">
        <pc:chgData name="Axel Maille" userId="065ad68c099279a8" providerId="LiveId" clId="{4E122CB1-7B9E-554B-A5F1-6A41C1E4EF04}" dt="2018-11-10T22:57:25.333" v="290" actId="20577"/>
        <pc:sldMkLst>
          <pc:docMk/>
          <pc:sldMk cId="1961084673" sldId="262"/>
        </pc:sldMkLst>
        <pc:spChg chg="mod">
          <ac:chgData name="Axel Maille" userId="065ad68c099279a8" providerId="LiveId" clId="{4E122CB1-7B9E-554B-A5F1-6A41C1E4EF04}" dt="2018-11-10T22:57:25.333" v="290" actId="20577"/>
          <ac:spMkLst>
            <pc:docMk/>
            <pc:sldMk cId="1961084673" sldId="262"/>
            <ac:spMk id="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1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3:30.318" v="100" actId="6549"/>
          <ac:spMkLst>
            <pc:docMk/>
            <pc:sldMk cId="1961084673" sldId="262"/>
            <ac:spMk id="8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2:43.790" v="32" actId="20577"/>
          <ac:spMkLst>
            <pc:docMk/>
            <pc:sldMk cId="1961084673" sldId="262"/>
            <ac:spMk id="8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8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3:24.933" v="99" actId="20577"/>
          <ac:spMkLst>
            <pc:docMk/>
            <pc:sldMk cId="1961084673" sldId="262"/>
            <ac:spMk id="8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3:12.365" v="56" actId="20577"/>
          <ac:spMkLst>
            <pc:docMk/>
            <pc:sldMk cId="1961084673" sldId="262"/>
            <ac:spMk id="9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3:16.765" v="66" actId="20577"/>
          <ac:spMkLst>
            <pc:docMk/>
            <pc:sldMk cId="1961084673" sldId="262"/>
            <ac:spMk id="9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9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3:49.136" v="119" actId="1076"/>
          <ac:spMkLst>
            <pc:docMk/>
            <pc:sldMk cId="1961084673" sldId="262"/>
            <ac:spMk id="9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9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4:15.246" v="125"/>
          <ac:spMkLst>
            <pc:docMk/>
            <pc:sldMk cId="1961084673" sldId="262"/>
            <ac:spMk id="9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2:55.044" v="34" actId="20577"/>
          <ac:spMkLst>
            <pc:docMk/>
            <pc:sldMk cId="1961084673" sldId="262"/>
            <ac:spMk id="97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03.954" v="281" actId="1076"/>
          <ac:spMkLst>
            <pc:docMk/>
            <pc:sldMk cId="1961084673" sldId="262"/>
            <ac:spMk id="9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03.954" v="281" actId="1076"/>
          <ac:spMkLst>
            <pc:docMk/>
            <pc:sldMk cId="1961084673" sldId="262"/>
            <ac:spMk id="99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03.954" v="281" actId="1076"/>
          <ac:spMkLst>
            <pc:docMk/>
            <pc:sldMk cId="1961084673" sldId="262"/>
            <ac:spMk id="10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10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4:12.284" v="124"/>
          <ac:spMkLst>
            <pc:docMk/>
            <pc:sldMk cId="1961084673" sldId="262"/>
            <ac:spMk id="10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2:52.957" v="33" actId="20577"/>
          <ac:spMkLst>
            <pc:docMk/>
            <pc:sldMk cId="1961084673" sldId="262"/>
            <ac:spMk id="10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03.954" v="281" actId="1076"/>
          <ac:spMkLst>
            <pc:docMk/>
            <pc:sldMk cId="1961084673" sldId="262"/>
            <ac:spMk id="10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03.954" v="281" actId="1076"/>
          <ac:spMkLst>
            <pc:docMk/>
            <pc:sldMk cId="1961084673" sldId="262"/>
            <ac:spMk id="10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03.954" v="281" actId="1076"/>
          <ac:spMkLst>
            <pc:docMk/>
            <pc:sldMk cId="1961084673" sldId="262"/>
            <ac:spMk id="10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32.844" v="284" actId="1076"/>
          <ac:spMkLst>
            <pc:docMk/>
            <pc:sldMk cId="1961084673" sldId="262"/>
            <ac:spMk id="11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7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29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3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3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132" creationId="{00000000-0000-0000-0000-000000000000}"/>
          </ac:spMkLst>
        </pc:spChg>
        <pc:spChg chg="add mod">
          <ac:chgData name="Axel Maille" userId="065ad68c099279a8" providerId="LiveId" clId="{4E122CB1-7B9E-554B-A5F1-6A41C1E4EF04}" dt="2018-11-10T22:36:57.541" v="280" actId="1076"/>
          <ac:spMkLst>
            <pc:docMk/>
            <pc:sldMk cId="1961084673" sldId="262"/>
            <ac:spMk id="137" creationId="{E1617722-F52D-BA45-BE0A-BE503FF1A8F3}"/>
          </ac:spMkLst>
        </pc:spChg>
        <pc:spChg chg="add mod">
          <ac:chgData name="Axel Maille" userId="065ad68c099279a8" providerId="LiveId" clId="{4E122CB1-7B9E-554B-A5F1-6A41C1E4EF04}" dt="2018-11-10T22:36:57.541" v="280" actId="1076"/>
          <ac:spMkLst>
            <pc:docMk/>
            <pc:sldMk cId="1961084673" sldId="262"/>
            <ac:spMk id="138" creationId="{7A0D2864-98CA-ED4D-8AB1-0761084ACA76}"/>
          </ac:spMkLst>
        </pc:spChg>
        <pc:spChg chg="add mod">
          <ac:chgData name="Axel Maille" userId="065ad68c099279a8" providerId="LiveId" clId="{4E122CB1-7B9E-554B-A5F1-6A41C1E4EF04}" dt="2018-11-10T22:36:57.541" v="280" actId="1076"/>
          <ac:spMkLst>
            <pc:docMk/>
            <pc:sldMk cId="1961084673" sldId="262"/>
            <ac:spMk id="139" creationId="{BE85645F-AB9D-E44B-BCDA-33696CDBA176}"/>
          </ac:spMkLst>
        </pc:spChg>
        <pc:spChg chg="add mod">
          <ac:chgData name="Axel Maille" userId="065ad68c099279a8" providerId="LiveId" clId="{4E122CB1-7B9E-554B-A5F1-6A41C1E4EF04}" dt="2018-11-10T22:36:57.541" v="280" actId="1076"/>
          <ac:spMkLst>
            <pc:docMk/>
            <pc:sldMk cId="1961084673" sldId="262"/>
            <ac:spMk id="140" creationId="{3E32AE9A-7355-D046-B1DA-2741BA7030AE}"/>
          </ac:spMkLst>
        </pc:spChg>
        <pc:spChg chg="add mod">
          <ac:chgData name="Axel Maille" userId="065ad68c099279a8" providerId="LiveId" clId="{4E122CB1-7B9E-554B-A5F1-6A41C1E4EF04}" dt="2018-11-10T22:36:57.541" v="280" actId="1076"/>
          <ac:spMkLst>
            <pc:docMk/>
            <pc:sldMk cId="1961084673" sldId="262"/>
            <ac:spMk id="141" creationId="{B95EAE14-BBE9-8147-B4B2-675C8FE1606D}"/>
          </ac:spMkLst>
        </pc:spChg>
        <pc:spChg chg="add mod">
          <ac:chgData name="Axel Maille" userId="065ad68c099279a8" providerId="LiveId" clId="{4E122CB1-7B9E-554B-A5F1-6A41C1E4EF04}" dt="2018-11-10T22:36:57.541" v="280" actId="1076"/>
          <ac:spMkLst>
            <pc:docMk/>
            <pc:sldMk cId="1961084673" sldId="262"/>
            <ac:spMk id="142" creationId="{6414708E-26A7-9C4F-992F-8EDF7530BA13}"/>
          </ac:spMkLst>
        </pc:spChg>
        <pc:spChg chg="mod">
          <ac:chgData name="Axel Maille" userId="065ad68c099279a8" providerId="LiveId" clId="{4E122CB1-7B9E-554B-A5F1-6A41C1E4EF04}" dt="2018-11-10T22:37:16.905" v="282" actId="1076"/>
          <ac:spMkLst>
            <pc:docMk/>
            <pc:sldMk cId="1961084673" sldId="262"/>
            <ac:spMk id="21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1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2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2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2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7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39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49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7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5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6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6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6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6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6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79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6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7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88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9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91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92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9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1:51.452" v="27" actId="2711"/>
          <ac:spMkLst>
            <pc:docMk/>
            <pc:sldMk cId="1961084673" sldId="262"/>
            <ac:spMk id="294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25.328" v="283" actId="1076"/>
          <ac:spMkLst>
            <pc:docMk/>
            <pc:sldMk cId="1961084673" sldId="262"/>
            <ac:spMk id="295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25.328" v="283" actId="1076"/>
          <ac:spMkLst>
            <pc:docMk/>
            <pc:sldMk cId="1961084673" sldId="262"/>
            <ac:spMk id="299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25.328" v="283" actId="1076"/>
          <ac:spMkLst>
            <pc:docMk/>
            <pc:sldMk cId="1961084673" sldId="262"/>
            <ac:spMk id="300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25.328" v="283" actId="1076"/>
          <ac:spMkLst>
            <pc:docMk/>
            <pc:sldMk cId="1961084673" sldId="262"/>
            <ac:spMk id="303" creationId="{00000000-0000-0000-0000-000000000000}"/>
          </ac:spMkLst>
        </pc:spChg>
        <pc:spChg chg="mod">
          <ac:chgData name="Axel Maille" userId="065ad68c099279a8" providerId="LiveId" clId="{4E122CB1-7B9E-554B-A5F1-6A41C1E4EF04}" dt="2018-11-10T22:37:25.328" v="283" actId="1076"/>
          <ac:spMkLst>
            <pc:docMk/>
            <pc:sldMk cId="1961084673" sldId="262"/>
            <ac:spMk id="304" creationId="{00000000-0000-0000-0000-000000000000}"/>
          </ac:spMkLst>
        </pc:spChg>
        <pc:spChg chg="del mod">
          <ac:chgData name="Axel Maille" userId="065ad68c099279a8" providerId="LiveId" clId="{4E122CB1-7B9E-554B-A5F1-6A41C1E4EF04}" dt="2018-11-10T22:36:34.422" v="277" actId="478"/>
          <ac:spMkLst>
            <pc:docMk/>
            <pc:sldMk cId="1961084673" sldId="262"/>
            <ac:spMk id="305" creationId="{00000000-0000-0000-0000-000000000000}"/>
          </ac:spMkLst>
        </pc:spChg>
        <pc:spChg chg="del mod">
          <ac:chgData name="Axel Maille" userId="065ad68c099279a8" providerId="LiveId" clId="{4E122CB1-7B9E-554B-A5F1-6A41C1E4EF04}" dt="2018-11-10T22:36:34.422" v="277" actId="478"/>
          <ac:spMkLst>
            <pc:docMk/>
            <pc:sldMk cId="1961084673" sldId="262"/>
            <ac:spMk id="308" creationId="{00000000-0000-0000-0000-000000000000}"/>
          </ac:spMkLst>
        </pc:s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19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2:26.778" v="31"/>
          <ac:grpSpMkLst>
            <pc:docMk/>
            <pc:sldMk cId="1961084673" sldId="262"/>
            <ac:grpSpMk id="25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29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35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41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47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53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59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71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77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83" creationId="{00000000-0000-0000-0000-000000000000}"/>
          </ac:grpSpMkLst>
        </pc:grpChg>
        <pc:grpChg chg="mod">
          <ac:chgData name="Axel Maille" userId="065ad68c099279a8" providerId="LiveId" clId="{4E122CB1-7B9E-554B-A5F1-6A41C1E4EF04}" dt="2018-11-10T22:37:16.905" v="282" actId="1076"/>
          <ac:grpSpMkLst>
            <pc:docMk/>
            <pc:sldMk cId="1961084673" sldId="262"/>
            <ac:grpSpMk id="289" creationId="{00000000-0000-0000-0000-000000000000}"/>
          </ac:grpSpMkLst>
        </pc:grpChg>
        <pc:picChg chg="add mod modCrop">
          <ac:chgData name="Axel Maille" userId="065ad68c099279a8" providerId="LiveId" clId="{4E122CB1-7B9E-554B-A5F1-6A41C1E4EF04}" dt="2018-11-10T22:31:46.791" v="26" actId="1076"/>
          <ac:picMkLst>
            <pc:docMk/>
            <pc:sldMk cId="1961084673" sldId="262"/>
            <ac:picMk id="4" creationId="{E0DDEA49-3E8D-6E44-A16F-E5E0F987D194}"/>
          </ac:picMkLst>
        </pc:picChg>
        <pc:picChg chg="del">
          <ac:chgData name="Axel Maille" userId="065ad68c099279a8" providerId="LiveId" clId="{4E122CB1-7B9E-554B-A5F1-6A41C1E4EF04}" dt="2018-11-10T22:30:40.989" v="17" actId="478"/>
          <ac:picMkLst>
            <pc:docMk/>
            <pc:sldMk cId="1961084673" sldId="262"/>
            <ac:picMk id="78" creationId="{00000000-0000-0000-0000-000000000000}"/>
          </ac:picMkLst>
        </pc:picChg>
        <pc:cxnChg chg="mod">
          <ac:chgData name="Axel Maille" userId="065ad68c099279a8" providerId="LiveId" clId="{4E122CB1-7B9E-554B-A5F1-6A41C1E4EF04}" dt="2018-11-10T22:33:53.275" v="120" actId="14100"/>
          <ac:cxnSpMkLst>
            <pc:docMk/>
            <pc:sldMk cId="1961084673" sldId="262"/>
            <ac:cxnSpMk id="9" creationId="{00000000-0000-0000-0000-000000000000}"/>
          </ac:cxnSpMkLst>
        </pc:cxnChg>
        <pc:cxnChg chg="mod">
          <ac:chgData name="Axel Maille" userId="065ad68c099279a8" providerId="LiveId" clId="{4E122CB1-7B9E-554B-A5F1-6A41C1E4EF04}" dt="2018-11-10T22:33:30.318" v="100" actId="6549"/>
          <ac:cxnSpMkLst>
            <pc:docMk/>
            <pc:sldMk cId="1961084673" sldId="262"/>
            <ac:cxnSpMk id="12" creationId="{00000000-0000-0000-0000-000000000000}"/>
          </ac:cxnSpMkLst>
        </pc:cxnChg>
        <pc:cxnChg chg="mod">
          <ac:chgData name="Axel Maille" userId="065ad68c099279a8" providerId="LiveId" clId="{4E122CB1-7B9E-554B-A5F1-6A41C1E4EF04}" dt="2018-11-10T22:33:56.865" v="121" actId="14100"/>
          <ac:cxnSpMkLst>
            <pc:docMk/>
            <pc:sldMk cId="1961084673" sldId="262"/>
            <ac:cxnSpMk id="108" creationId="{00000000-0000-0000-0000-000000000000}"/>
          </ac:cxnSpMkLst>
        </pc:cxnChg>
        <pc:cxnChg chg="mod">
          <ac:chgData name="Axel Maille" userId="065ad68c099279a8" providerId="LiveId" clId="{4E122CB1-7B9E-554B-A5F1-6A41C1E4EF04}" dt="2018-11-10T22:37:16.905" v="282" actId="1076"/>
          <ac:cxnSpMkLst>
            <pc:docMk/>
            <pc:sldMk cId="1961084673" sldId="262"/>
            <ac:cxnSpMk id="116" creationId="{00000000-0000-0000-0000-000000000000}"/>
          </ac:cxnSpMkLst>
        </pc:cxnChg>
        <pc:cxnChg chg="mod">
          <ac:chgData name="Axel Maille" userId="065ad68c099279a8" providerId="LiveId" clId="{4E122CB1-7B9E-554B-A5F1-6A41C1E4EF04}" dt="2018-11-10T22:37:16.905" v="282" actId="1076"/>
          <ac:cxnSpMkLst>
            <pc:docMk/>
            <pc:sldMk cId="1961084673" sldId="262"/>
            <ac:cxnSpMk id="119" creationId="{00000000-0000-0000-0000-000000000000}"/>
          </ac:cxnSpMkLst>
        </pc:cxnChg>
        <pc:cxnChg chg="mod">
          <ac:chgData name="Axel Maille" userId="065ad68c099279a8" providerId="LiveId" clId="{4E122CB1-7B9E-554B-A5F1-6A41C1E4EF04}" dt="2018-11-10T22:37:25.328" v="283" actId="1076"/>
          <ac:cxnSpMkLst>
            <pc:docMk/>
            <pc:sldMk cId="1961084673" sldId="262"/>
            <ac:cxnSpMk id="296" creationId="{00000000-0000-0000-0000-000000000000}"/>
          </ac:cxnSpMkLst>
        </pc:cxnChg>
        <pc:cxnChg chg="mod">
          <ac:chgData name="Axel Maille" userId="065ad68c099279a8" providerId="LiveId" clId="{4E122CB1-7B9E-554B-A5F1-6A41C1E4EF04}" dt="2018-11-10T22:37:25.328" v="283" actId="1076"/>
          <ac:cxnSpMkLst>
            <pc:docMk/>
            <pc:sldMk cId="1961084673" sldId="262"/>
            <ac:cxnSpMk id="298" creationId="{00000000-0000-0000-0000-000000000000}"/>
          </ac:cxnSpMkLst>
        </pc:cxnChg>
        <pc:cxnChg chg="del mod">
          <ac:chgData name="Axel Maille" userId="065ad68c099279a8" providerId="LiveId" clId="{4E122CB1-7B9E-554B-A5F1-6A41C1E4EF04}" dt="2018-11-10T22:36:34.422" v="277" actId="478"/>
          <ac:cxnSpMkLst>
            <pc:docMk/>
            <pc:sldMk cId="1961084673" sldId="262"/>
            <ac:cxnSpMk id="306" creationId="{00000000-0000-0000-0000-000000000000}"/>
          </ac:cxnSpMkLst>
        </pc:cxnChg>
        <pc:cxnChg chg="del mod">
          <ac:chgData name="Axel Maille" userId="065ad68c099279a8" providerId="LiveId" clId="{4E122CB1-7B9E-554B-A5F1-6A41C1E4EF04}" dt="2018-11-10T22:36:34.422" v="277" actId="478"/>
          <ac:cxnSpMkLst>
            <pc:docMk/>
            <pc:sldMk cId="1961084673" sldId="262"/>
            <ac:cxnSpMk id="30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15521"/>
            <a:ext cx="6953250" cy="9021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Christelle RENOIX</a:t>
            </a:r>
            <a:endParaRPr lang="en-GB" sz="44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4799" y="3578512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239882" y="3621511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  <a:cs typeface="Lato" panose="020F0502020204030203" pitchFamily="34" charset="0"/>
              </a:rPr>
              <a:t>Company name</a:t>
            </a:r>
            <a:endParaRPr lang="en-GB" sz="1000" b="1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en-GB" sz="1000" i="1" dirty="0" smtClean="0">
                <a:solidFill>
                  <a:schemeClr val="bg1"/>
                </a:solidFill>
                <a:cs typeface="Lato" panose="020F0502020204030203" pitchFamily="34" charset="0"/>
              </a:rPr>
              <a:t>Position </a:t>
            </a:r>
            <a:endParaRPr lang="en-GB" sz="1000" i="1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22061" y="3840122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4799" y="4824823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39882" y="4867822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Company name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Position </a:t>
            </a:r>
          </a:p>
          <a:p>
            <a:pPr defTabSz="685800">
              <a:defRPr/>
            </a:pP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22061" y="5086433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33652" y="357534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68735" y="361834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Company name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Position </a:t>
            </a:r>
          </a:p>
          <a:p>
            <a:pPr defTabSz="685800">
              <a:defRPr/>
            </a:pP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950914" y="383695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33652" y="482165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68735" y="486465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Company name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Position </a:t>
            </a:r>
          </a:p>
          <a:p>
            <a:pPr defTabSz="685800">
              <a:defRPr/>
            </a:pP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950914" y="508326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31122" y="3238735"/>
            <a:ext cx="1311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WORK EXPERIENCE</a:t>
            </a:r>
            <a:endParaRPr lang="en-GB" sz="11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8729" y="3368003"/>
            <a:ext cx="27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</p:cNvCxnSpPr>
          <p:nvPr/>
        </p:nvCxnSpPr>
        <p:spPr>
          <a:xfrm>
            <a:off x="4472227" y="3368003"/>
            <a:ext cx="273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04799" y="1786095"/>
            <a:ext cx="2644983" cy="1281433"/>
            <a:chOff x="304799" y="1355458"/>
            <a:chExt cx="2644983" cy="1281433"/>
          </a:xfrm>
        </p:grpSpPr>
        <p:sp>
          <p:nvSpPr>
            <p:cNvPr id="81" name="TextBox 80"/>
            <p:cNvSpPr txBox="1"/>
            <p:nvPr/>
          </p:nvSpPr>
          <p:spPr>
            <a:xfrm>
              <a:off x="1346958" y="1355458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 smtClean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PROFILE</a:t>
              </a:r>
              <a:endParaRPr lang="en-GB" sz="11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799" y="1621228"/>
              <a:ext cx="2644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Morbi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tristique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sapien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nec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rutrum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imperdiet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Nullam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augue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id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velit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maximus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Interdum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et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malesuada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fames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ac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ante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primis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in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faucibus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.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Etiam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bibendum, ante nec </a:t>
              </a:r>
              <a:r>
                <a:rPr lang="fr-FR" sz="1000" dirty="0" err="1">
                  <a:solidFill>
                    <a:schemeClr val="bg1"/>
                  </a:solidFill>
                  <a:cs typeface="Lato" panose="020F0502020204030203" pitchFamily="34" charset="0"/>
                </a:rPr>
                <a:t>luctus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 smtClean="0">
                  <a:solidFill>
                    <a:schemeClr val="bg1"/>
                  </a:solidFill>
                  <a:cs typeface="Lato" panose="020F0502020204030203" pitchFamily="34" charset="0"/>
                </a:rPr>
                <a:t>posuere</a:t>
              </a: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.</a:t>
              </a:r>
            </a:p>
          </p:txBody>
        </p:sp>
        <p:cxnSp>
          <p:nvCxnSpPr>
            <p:cNvPr id="12" name="Straight Connector 11"/>
            <p:cNvCxnSpPr>
              <a:endCxn id="81" idx="1"/>
            </p:cNvCxnSpPr>
            <p:nvPr/>
          </p:nvCxnSpPr>
          <p:spPr>
            <a:xfrm>
              <a:off x="500110" y="1486263"/>
              <a:ext cx="8468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994538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60930" y="1786226"/>
            <a:ext cx="2754295" cy="1037488"/>
            <a:chOff x="4760930" y="1355589"/>
            <a:chExt cx="2754295" cy="1037488"/>
          </a:xfrm>
        </p:grpSpPr>
        <p:sp>
          <p:nvSpPr>
            <p:cNvPr id="83" name="TextBox 82"/>
            <p:cNvSpPr txBox="1"/>
            <p:nvPr/>
          </p:nvSpPr>
          <p:spPr>
            <a:xfrm>
              <a:off x="5606100" y="1355589"/>
              <a:ext cx="7505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CONTACT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15551" y="1589868"/>
              <a:ext cx="2699674" cy="803209"/>
              <a:chOff x="4863176" y="1412886"/>
              <a:chExt cx="2699674" cy="80320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5152588" y="1985263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H" sz="900" dirty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12 </a:t>
                </a:r>
                <a:r>
                  <a:rPr lang="en-PH" sz="900" dirty="0" smtClean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Street Name, New York</a:t>
                </a:r>
                <a:endParaRPr lang="en-PH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176" y="2039379"/>
                <a:ext cx="168487" cy="168487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425" y="1491479"/>
                <a:ext cx="125989" cy="125989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251" y="1854492"/>
                <a:ext cx="144337" cy="144337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9175" y="1658017"/>
                <a:ext cx="155926" cy="155926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152588" y="1412886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000 111 333</a:t>
                </a:r>
                <a:endPara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152588" y="1603678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000 222 444</a:t>
                </a:r>
                <a:endPara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52588" y="1794470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name@mail.com</a:t>
                </a:r>
                <a:endParaRPr lang="en-GB" sz="900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113" name="Straight Connector 112"/>
            <p:cNvCxnSpPr/>
            <p:nvPr/>
          </p:nvCxnSpPr>
          <p:spPr>
            <a:xfrm>
              <a:off x="4760930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376738" y="1486263"/>
              <a:ext cx="828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3503824" y="7374799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SKILLS</a:t>
            </a:r>
            <a:endParaRPr lang="en-GB" sz="11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16" name="Straight Connector 115"/>
          <p:cNvCxnSpPr>
            <a:cxnSpLocks/>
          </p:cNvCxnSpPr>
          <p:nvPr/>
        </p:nvCxnSpPr>
        <p:spPr>
          <a:xfrm>
            <a:off x="383574" y="7517251"/>
            <a:ext cx="3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4067477" y="7517251"/>
            <a:ext cx="31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48724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Languages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48724" y="80361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French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48724" y="83505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German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48724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Italian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26025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Personality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26025" y="80361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Creative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26025" y="83505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Serious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26025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Innovator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26025" y="898348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Organized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8837" y="8036120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8837" y="8350504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InDesign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18837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8837" y="899521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Programming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518837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Professional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23692" y="8091587"/>
            <a:ext cx="908823" cy="126067"/>
            <a:chOff x="1597020" y="5989320"/>
            <a:chExt cx="908823" cy="126067"/>
          </a:xfrm>
        </p:grpSpPr>
        <p:sp>
          <p:nvSpPr>
            <p:cNvPr id="18" name="Oval 17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723692" y="8406347"/>
            <a:ext cx="908823" cy="126067"/>
            <a:chOff x="1597020" y="5989320"/>
            <a:chExt cx="908823" cy="126067"/>
          </a:xfrm>
        </p:grpSpPr>
        <p:sp>
          <p:nvSpPr>
            <p:cNvPr id="230" name="Oval 229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723692" y="8721107"/>
            <a:ext cx="908823" cy="126067"/>
            <a:chOff x="1597020" y="5989320"/>
            <a:chExt cx="908823" cy="126067"/>
          </a:xfrm>
        </p:grpSpPr>
        <p:sp>
          <p:nvSpPr>
            <p:cNvPr id="236" name="Oval 235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723692" y="9035867"/>
            <a:ext cx="908823" cy="126067"/>
            <a:chOff x="1597020" y="5989320"/>
            <a:chExt cx="908823" cy="126067"/>
          </a:xfrm>
        </p:grpSpPr>
        <p:sp>
          <p:nvSpPr>
            <p:cNvPr id="242" name="Oval 241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3762150" y="8091587"/>
            <a:ext cx="908823" cy="126067"/>
            <a:chOff x="1597020" y="5989320"/>
            <a:chExt cx="908823" cy="126067"/>
          </a:xfrm>
        </p:grpSpPr>
        <p:sp>
          <p:nvSpPr>
            <p:cNvPr id="248" name="Oval 247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762150" y="8406347"/>
            <a:ext cx="908823" cy="126067"/>
            <a:chOff x="1597020" y="5989320"/>
            <a:chExt cx="908823" cy="126067"/>
          </a:xfrm>
        </p:grpSpPr>
        <p:sp>
          <p:nvSpPr>
            <p:cNvPr id="254" name="Oval 253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3762150" y="8721107"/>
            <a:ext cx="908823" cy="126067"/>
            <a:chOff x="1597020" y="5989320"/>
            <a:chExt cx="908823" cy="126067"/>
          </a:xfrm>
        </p:grpSpPr>
        <p:sp>
          <p:nvSpPr>
            <p:cNvPr id="260" name="Oval 259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6252652" y="8091587"/>
            <a:ext cx="908823" cy="126067"/>
            <a:chOff x="1597020" y="5989320"/>
            <a:chExt cx="908823" cy="126067"/>
          </a:xfrm>
        </p:grpSpPr>
        <p:sp>
          <p:nvSpPr>
            <p:cNvPr id="272" name="Oval 271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6252652" y="8406347"/>
            <a:ext cx="908823" cy="126067"/>
            <a:chOff x="1597020" y="5989320"/>
            <a:chExt cx="908823" cy="126067"/>
          </a:xfrm>
        </p:grpSpPr>
        <p:sp>
          <p:nvSpPr>
            <p:cNvPr id="278" name="Oval 277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6252652" y="8721107"/>
            <a:ext cx="908823" cy="126067"/>
            <a:chOff x="1597020" y="5989320"/>
            <a:chExt cx="908823" cy="126067"/>
          </a:xfrm>
        </p:grpSpPr>
        <p:sp>
          <p:nvSpPr>
            <p:cNvPr id="284" name="Oval 283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6252652" y="9056124"/>
            <a:ext cx="908823" cy="126067"/>
            <a:chOff x="1597020" y="5989320"/>
            <a:chExt cx="908823" cy="126067"/>
          </a:xfrm>
        </p:grpSpPr>
        <p:sp>
          <p:nvSpPr>
            <p:cNvPr id="290" name="Oval 289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3337536" y="9418640"/>
            <a:ext cx="889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EDUCATION</a:t>
            </a:r>
            <a:endParaRPr lang="en-GB" sz="11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296" name="Straight Connector 295"/>
          <p:cNvCxnSpPr/>
          <p:nvPr/>
        </p:nvCxnSpPr>
        <p:spPr>
          <a:xfrm>
            <a:off x="452659" y="9549445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4214234" y="9549445"/>
            <a:ext cx="29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1242376" y="9842790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>
                <a:solidFill>
                  <a:schemeClr val="bg1"/>
                </a:solidFill>
                <a:cs typeface="Lato" panose="020F0502020204030203" pitchFamily="34" charset="0"/>
              </a:rPr>
              <a:t>School</a:t>
            </a:r>
            <a:r>
              <a:rPr lang="es-ES" sz="1000" dirty="0" smtClean="0">
                <a:solidFill>
                  <a:schemeClr val="bg1"/>
                </a:solidFill>
                <a:cs typeface="Lato" panose="020F0502020204030203" pitchFamily="34" charset="0"/>
              </a:rPr>
              <a:t> – </a:t>
            </a:r>
            <a:r>
              <a:rPr lang="es-ES" sz="1000" dirty="0" err="1" smtClean="0">
                <a:solidFill>
                  <a:schemeClr val="bg1"/>
                </a:solidFill>
                <a:cs typeface="Lato" panose="020F0502020204030203" pitchFamily="34" charset="0"/>
              </a:rPr>
              <a:t>Degree</a:t>
            </a:r>
            <a:r>
              <a:rPr lang="es-ES" sz="1000" dirty="0" smtClean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511733" y="9842790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4708187" y="9842790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School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– </a:t>
            </a:r>
            <a:r>
              <a:rPr lang="es-ES" sz="1000" dirty="0" err="1">
                <a:solidFill>
                  <a:schemeClr val="bg1"/>
                </a:solidFill>
                <a:cs typeface="Lato" panose="020F0502020204030203" pitchFamily="34" charset="0"/>
              </a:rPr>
              <a:t>Degree</a:t>
            </a:r>
            <a:r>
              <a:rPr lang="es-ES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. 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3977544" y="9842790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pic>
        <p:nvPicPr>
          <p:cNvPr id="4" name="Image 3" descr="Une image contenant personne, habits, femme&#10;&#10;&#10;&#10;Description générée automatiquement">
            <a:extLst>
              <a:ext uri="{FF2B5EF4-FFF2-40B4-BE49-F238E27FC236}">
                <a16:creationId xmlns:a16="http://schemas.microsoft.com/office/drawing/2014/main" xmlns="" id="{E0DDEA49-3E8D-6E44-A16F-E5E0F987D1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9"/>
          <a:stretch/>
        </p:blipFill>
        <p:spPr>
          <a:xfrm>
            <a:off x="2922504" y="1313270"/>
            <a:ext cx="1717842" cy="1732264"/>
          </a:xfrm>
          <a:prstGeom prst="ellipse">
            <a:avLst/>
          </a:prstGeom>
        </p:spPr>
      </p:pic>
      <p:sp>
        <p:nvSpPr>
          <p:cNvPr id="137" name="TextBox 97">
            <a:extLst>
              <a:ext uri="{FF2B5EF4-FFF2-40B4-BE49-F238E27FC236}">
                <a16:creationId xmlns:a16="http://schemas.microsoft.com/office/drawing/2014/main" xmlns="" id="{E1617722-F52D-BA45-BE0A-BE503FF1A8F3}"/>
              </a:ext>
            </a:extLst>
          </p:cNvPr>
          <p:cNvSpPr txBox="1"/>
          <p:nvPr/>
        </p:nvSpPr>
        <p:spPr>
          <a:xfrm>
            <a:off x="352070" y="610525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38" name="TextBox 98">
            <a:extLst>
              <a:ext uri="{FF2B5EF4-FFF2-40B4-BE49-F238E27FC236}">
                <a16:creationId xmlns:a16="http://schemas.microsoft.com/office/drawing/2014/main" xmlns="" id="{7A0D2864-98CA-ED4D-8AB1-0761084ACA76}"/>
              </a:ext>
            </a:extLst>
          </p:cNvPr>
          <p:cNvSpPr txBox="1"/>
          <p:nvPr/>
        </p:nvSpPr>
        <p:spPr>
          <a:xfrm>
            <a:off x="1287153" y="614825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Company name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Position </a:t>
            </a:r>
          </a:p>
          <a:p>
            <a:pPr defTabSz="685800">
              <a:defRPr/>
            </a:pP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xmlns="" id="{BE85645F-AB9D-E44B-BCDA-33696CDBA176}"/>
              </a:ext>
            </a:extLst>
          </p:cNvPr>
          <p:cNvSpPr/>
          <p:nvPr/>
        </p:nvSpPr>
        <p:spPr>
          <a:xfrm>
            <a:off x="369332" y="636686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40" name="TextBox 103">
            <a:extLst>
              <a:ext uri="{FF2B5EF4-FFF2-40B4-BE49-F238E27FC236}">
                <a16:creationId xmlns:a16="http://schemas.microsoft.com/office/drawing/2014/main" xmlns="" id="{3E32AE9A-7355-D046-B1DA-2741BA7030AE}"/>
              </a:ext>
            </a:extLst>
          </p:cNvPr>
          <p:cNvSpPr txBox="1"/>
          <p:nvPr/>
        </p:nvSpPr>
        <p:spPr>
          <a:xfrm>
            <a:off x="3980923" y="6102087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41" name="TextBox 104">
            <a:extLst>
              <a:ext uri="{FF2B5EF4-FFF2-40B4-BE49-F238E27FC236}">
                <a16:creationId xmlns:a16="http://schemas.microsoft.com/office/drawing/2014/main" xmlns="" id="{B95EAE14-BBE9-8147-B4B2-675C8FE1606D}"/>
              </a:ext>
            </a:extLst>
          </p:cNvPr>
          <p:cNvSpPr txBox="1"/>
          <p:nvPr/>
        </p:nvSpPr>
        <p:spPr>
          <a:xfrm>
            <a:off x="4916006" y="6145086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Company name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Position </a:t>
            </a:r>
          </a:p>
          <a:p>
            <a:pPr defTabSz="685800">
              <a:defRPr/>
            </a:pP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42" name="Rounded Rectangle 105">
            <a:extLst>
              <a:ext uri="{FF2B5EF4-FFF2-40B4-BE49-F238E27FC236}">
                <a16:creationId xmlns:a16="http://schemas.microsoft.com/office/drawing/2014/main" xmlns="" id="{6414708E-26A7-9C4F-992F-8EDF7530BA13}"/>
              </a:ext>
            </a:extLst>
          </p:cNvPr>
          <p:cNvSpPr/>
          <p:nvPr/>
        </p:nvSpPr>
        <p:spPr>
          <a:xfrm>
            <a:off x="3998185" y="6363697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610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308</Words>
  <Application>Microsoft Office PowerPoint</Application>
  <PresentationFormat>Personalizado</PresentationFormat>
  <Paragraphs>61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Roboto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85</cp:revision>
  <dcterms:created xsi:type="dcterms:W3CDTF">2017-02-16T03:54:32Z</dcterms:created>
  <dcterms:modified xsi:type="dcterms:W3CDTF">2019-02-04T14:04:52Z</dcterms:modified>
</cp:coreProperties>
</file>