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B1DAE0"/>
    <a:srgbClr val="00CC66"/>
    <a:srgbClr val="0099CC"/>
    <a:srgbClr val="FF9966"/>
    <a:srgbClr val="FBA341"/>
    <a:srgbClr val="F15773"/>
    <a:srgbClr val="80AEAD"/>
    <a:srgbClr val="629A99"/>
    <a:srgbClr val="9CA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A2CCB-FD45-F947-A020-646D92B920C7}" v="14" dt="2018-10-16T09:33:0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422" y="-19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96A2CCB-FD45-F947-A020-646D92B920C7}"/>
    <pc:docChg chg="custSel modSld">
      <pc:chgData name="Axel Maille" userId="065ad68c099279a8" providerId="LiveId" clId="{296A2CCB-FD45-F947-A020-646D92B920C7}" dt="2018-10-16T09:33:11.475" v="231" actId="14100"/>
      <pc:docMkLst>
        <pc:docMk/>
      </pc:docMkLst>
      <pc:sldChg chg="addSp delSp modSp">
        <pc:chgData name="Axel Maille" userId="065ad68c099279a8" providerId="LiveId" clId="{296A2CCB-FD45-F947-A020-646D92B920C7}" dt="2018-10-16T09:33:11.475" v="231" actId="14100"/>
        <pc:sldMkLst>
          <pc:docMk/>
          <pc:sldMk cId="3889010418" sldId="259"/>
        </pc:sldMkLst>
        <pc:spChg chg="add mod">
          <ac:chgData name="Axel Maille" userId="065ad68c099279a8" providerId="LiveId" clId="{296A2CCB-FD45-F947-A020-646D92B920C7}" dt="2018-10-16T09:33:11.475" v="231" actId="14100"/>
          <ac:spMkLst>
            <pc:docMk/>
            <pc:sldMk cId="3889010418" sldId="259"/>
            <ac:spMk id="4" creationId="{2930E517-7EF6-B440-A35D-CB3900F81D61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1.966" v="21" actId="14100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55.235" v="91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6.571" v="12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2.436" v="134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7.927" v="13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4.270" v="136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09.043" v="13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5.430" v="13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0.061" v="132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16.948" v="14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55.767" v="22" actId="6549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52.350" v="11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6.952" v="55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7.530" v="117" actId="12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9:09.701" v="118" actId="12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8:11.191" v="94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22.419" v="54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38.111" v="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20.177" v="141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32.294" v="151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1.621" v="162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1.476" v="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45.264" v="16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2.666" v="18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1:57.224" v="19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7:45.064" v="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3.321" v="206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08.484" v="215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32:17.226" v="224" actId="20577"/>
          <ac:spMkLst>
            <pc:docMk/>
            <pc:sldMk cId="3889010418" sldId="259"/>
            <ac:spMk id="130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7" creationId="{00000000-0000-0000-0000-000000000000}"/>
          </ac:spMkLst>
        </pc:spChg>
        <pc:spChg chg="del mod">
          <ac:chgData name="Axel Maille" userId="065ad68c099279a8" providerId="LiveId" clId="{296A2CCB-FD45-F947-A020-646D92B920C7}" dt="2018-10-16T09:29:12.893" v="119" actId="478"/>
          <ac:spMkLst>
            <pc:docMk/>
            <pc:sldMk cId="3889010418" sldId="259"/>
            <ac:spMk id="42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1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96A2CCB-FD45-F947-A020-646D92B920C7}" dt="2018-10-16T09:26:25.244" v="0" actId="2711"/>
          <ac:spMkLst>
            <pc:docMk/>
            <pc:sldMk cId="3889010418" sldId="259"/>
            <ac:spMk id="463" creationId="{00000000-0000-0000-0000-000000000000}"/>
          </ac:spMkLst>
        </pc:spChg>
        <pc:picChg chg="add mod modCrop">
          <ac:chgData name="Axel Maille" userId="065ad68c099279a8" providerId="LiveId" clId="{296A2CCB-FD45-F947-A020-646D92B920C7}" dt="2018-10-16T09:30:54.312" v="128" actId="208"/>
          <ac:picMkLst>
            <pc:docMk/>
            <pc:sldMk cId="3889010418" sldId="259"/>
            <ac:picMk id="3" creationId="{29B5DA30-0D14-5049-B329-8E70DD7AD4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906" y="0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1906" y="10574338"/>
            <a:ext cx="7550944" cy="1143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avec un coin diagonal rogné 3">
            <a:extLst>
              <a:ext uri="{FF2B5EF4-FFF2-40B4-BE49-F238E27FC236}">
                <a16:creationId xmlns="" xmlns:a16="http://schemas.microsoft.com/office/drawing/2014/main" id="{2930E517-7EF6-B440-A35D-CB3900F81D61}"/>
              </a:ext>
            </a:extLst>
          </p:cNvPr>
          <p:cNvSpPr/>
          <p:nvPr/>
        </p:nvSpPr>
        <p:spPr>
          <a:xfrm>
            <a:off x="1" y="1360491"/>
            <a:ext cx="7562850" cy="3214462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04801" y="564604"/>
            <a:ext cx="6918960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8000" b="1" dirty="0" err="1">
                <a:solidFill>
                  <a:srgbClr val="33CCCC"/>
                </a:solidFill>
                <a:cs typeface="Lato Black" panose="020F0A02020204030203" pitchFamily="34" charset="0"/>
              </a:rPr>
              <a:t>Amelle</a:t>
            </a:r>
            <a:r>
              <a:rPr lang="en-GB" sz="8000" b="1" dirty="0">
                <a:solidFill>
                  <a:srgbClr val="33CCCC"/>
                </a:solidFill>
                <a:cs typeface="Lato Black" panose="020F0A02020204030203" pitchFamily="34" charset="0"/>
              </a:rPr>
              <a:t> ALLOIR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93668" y="1522146"/>
            <a:ext cx="881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3181" y="1846174"/>
            <a:ext cx="273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39535" y="4690771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976145" y="5026815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40183" y="5026815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993940" y="5296526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976145" y="6364540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40183" y="6364540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993940" y="6634251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76145" y="768836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40183" y="7688368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993940" y="795808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976145" y="90524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940183" y="9052482"/>
            <a:ext cx="2123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993940" y="93221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6145" y="1516052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976144" y="1852109"/>
            <a:ext cx="2894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341361" y="2956239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9203" y="3301085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Degree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01730" y="3339504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99203" y="3932891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Degree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algn="r"/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01730" y="39713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430" name="Straight Connector 429"/>
          <p:cNvCxnSpPr/>
          <p:nvPr/>
        </p:nvCxnSpPr>
        <p:spPr>
          <a:xfrm>
            <a:off x="3739423" y="1367790"/>
            <a:ext cx="0" cy="878787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739644" y="4686901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84093" y="5036149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42053" y="6779162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42053" y="816502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46293" y="5349861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35783" y="5678524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320507" y="600718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12794" y="6349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72413" y="70928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72413" y="742153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72413" y="77501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72413" y="846302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272413" y="879168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72413" y="912034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72413" y="945341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32" name="Rectangle 431"/>
          <p:cNvSpPr/>
          <p:nvPr/>
        </p:nvSpPr>
        <p:spPr>
          <a:xfrm flipH="1">
            <a:off x="843181" y="542610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 flipH="1">
            <a:off x="1498938" y="5426102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5" name="Rectangle 434"/>
          <p:cNvSpPr/>
          <p:nvPr/>
        </p:nvSpPr>
        <p:spPr>
          <a:xfrm flipH="1">
            <a:off x="843181" y="573423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ectangle 435"/>
          <p:cNvSpPr/>
          <p:nvPr/>
        </p:nvSpPr>
        <p:spPr>
          <a:xfrm flipH="1">
            <a:off x="1106299" y="5734232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Rectangle 437"/>
          <p:cNvSpPr/>
          <p:nvPr/>
        </p:nvSpPr>
        <p:spPr>
          <a:xfrm flipH="1">
            <a:off x="843181" y="6042362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/>
          <p:cNvSpPr/>
          <p:nvPr/>
        </p:nvSpPr>
        <p:spPr>
          <a:xfrm flipH="1">
            <a:off x="1866658" y="6042362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Rectangle 440"/>
          <p:cNvSpPr/>
          <p:nvPr/>
        </p:nvSpPr>
        <p:spPr>
          <a:xfrm flipH="1">
            <a:off x="843181" y="635049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/>
          <p:cNvSpPr/>
          <p:nvPr/>
        </p:nvSpPr>
        <p:spPr>
          <a:xfrm flipH="1">
            <a:off x="1187208" y="6350491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4" name="Rectangle 443"/>
          <p:cNvSpPr/>
          <p:nvPr/>
        </p:nvSpPr>
        <p:spPr>
          <a:xfrm flipH="1">
            <a:off x="843181" y="711255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/>
          <p:cNvSpPr/>
          <p:nvPr/>
        </p:nvSpPr>
        <p:spPr>
          <a:xfrm flipH="1">
            <a:off x="1498938" y="7112551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7" name="Rectangle 446"/>
          <p:cNvSpPr/>
          <p:nvPr/>
        </p:nvSpPr>
        <p:spPr>
          <a:xfrm flipH="1">
            <a:off x="843181" y="742068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8" name="Rectangle 447"/>
          <p:cNvSpPr/>
          <p:nvPr/>
        </p:nvSpPr>
        <p:spPr>
          <a:xfrm flipH="1">
            <a:off x="1106299" y="7420681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0" name="Rectangle 449"/>
          <p:cNvSpPr/>
          <p:nvPr/>
        </p:nvSpPr>
        <p:spPr>
          <a:xfrm flipH="1">
            <a:off x="843181" y="7728811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1" name="Rectangle 450"/>
          <p:cNvSpPr/>
          <p:nvPr/>
        </p:nvSpPr>
        <p:spPr>
          <a:xfrm flipH="1">
            <a:off x="1866658" y="7728811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3" name="Rectangle 452"/>
          <p:cNvSpPr/>
          <p:nvPr/>
        </p:nvSpPr>
        <p:spPr>
          <a:xfrm flipH="1">
            <a:off x="843181" y="849922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4" name="Rectangle 453"/>
          <p:cNvSpPr/>
          <p:nvPr/>
        </p:nvSpPr>
        <p:spPr>
          <a:xfrm flipH="1">
            <a:off x="1498938" y="8499227"/>
            <a:ext cx="79601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6" name="Rectangle 455"/>
          <p:cNvSpPr/>
          <p:nvPr/>
        </p:nvSpPr>
        <p:spPr>
          <a:xfrm flipH="1">
            <a:off x="843181" y="880735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7" name="Rectangle 456"/>
          <p:cNvSpPr/>
          <p:nvPr/>
        </p:nvSpPr>
        <p:spPr>
          <a:xfrm flipH="1">
            <a:off x="1106299" y="8807357"/>
            <a:ext cx="1188656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9" name="Rectangle 458"/>
          <p:cNvSpPr/>
          <p:nvPr/>
        </p:nvSpPr>
        <p:spPr>
          <a:xfrm flipH="1">
            <a:off x="843181" y="9115487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0" name="Rectangle 459"/>
          <p:cNvSpPr/>
          <p:nvPr/>
        </p:nvSpPr>
        <p:spPr>
          <a:xfrm flipH="1">
            <a:off x="1866658" y="9115487"/>
            <a:ext cx="42829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2" name="Rectangle 461"/>
          <p:cNvSpPr/>
          <p:nvPr/>
        </p:nvSpPr>
        <p:spPr>
          <a:xfrm flipH="1">
            <a:off x="843181" y="9423616"/>
            <a:ext cx="1451774" cy="152909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3" name="Rectangle 462"/>
          <p:cNvSpPr/>
          <p:nvPr/>
        </p:nvSpPr>
        <p:spPr>
          <a:xfrm flipH="1">
            <a:off x="1187208" y="9423616"/>
            <a:ext cx="1107747" cy="152909"/>
          </a:xfrm>
          <a:prstGeom prst="rect">
            <a:avLst/>
          </a:prstGeom>
          <a:solidFill>
            <a:srgbClr val="B1DAE0"/>
          </a:solidFill>
          <a:ln>
            <a:solidFill>
              <a:srgbClr val="33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604822" y="1576973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604822" y="2990141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604822" y="4754464"/>
            <a:ext cx="269201" cy="26920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9B5DA30-0D14-5049-B329-8E70DD7AD4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5" r="3479"/>
          <a:stretch/>
        </p:blipFill>
        <p:spPr>
          <a:xfrm>
            <a:off x="3988680" y="2842685"/>
            <a:ext cx="1598157" cy="1644204"/>
          </a:xfrm>
          <a:prstGeom prst="ellipse">
            <a:avLst/>
          </a:prstGeom>
          <a:ln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252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66</cp:revision>
  <dcterms:created xsi:type="dcterms:W3CDTF">2017-02-16T03:54:32Z</dcterms:created>
  <dcterms:modified xsi:type="dcterms:W3CDTF">2019-02-04T14:01:19Z</dcterms:modified>
</cp:coreProperties>
</file>