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773"/>
    <a:srgbClr val="629A99"/>
    <a:srgbClr val="80AEAD"/>
    <a:srgbClr val="B1DAE0"/>
    <a:srgbClr val="9CABC0"/>
    <a:srgbClr val="333F50"/>
    <a:srgbClr val="40B8A8"/>
    <a:srgbClr val="FBA341"/>
    <a:srgbClr val="E83755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3" autoAdjust="0"/>
    <p:restoredTop sz="95324" autoAdjust="0"/>
  </p:normalViewPr>
  <p:slideViewPr>
    <p:cSldViewPr snapToGrid="0">
      <p:cViewPr>
        <p:scale>
          <a:sx n="89" d="100"/>
          <a:sy n="89" d="100"/>
        </p:scale>
        <p:origin x="1452" y="-20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6B8F69A-FD46-BF4B-B57B-F44AD96F7A2D}"/>
    <pc:docChg chg="modSld">
      <pc:chgData name="Axel Maille" userId="065ad68c099279a8" providerId="LiveId" clId="{76B8F69A-FD46-BF4B-B57B-F44AD96F7A2D}" dt="2018-11-23T14:07:06.635" v="7" actId="6549"/>
      <pc:docMkLst>
        <pc:docMk/>
      </pc:docMkLst>
      <pc:sldChg chg="modSp">
        <pc:chgData name="Axel Maille" userId="065ad68c099279a8" providerId="LiveId" clId="{76B8F69A-FD46-BF4B-B57B-F44AD96F7A2D}" dt="2018-11-23T14:07:06.635" v="7" actId="6549"/>
        <pc:sldMkLst>
          <pc:docMk/>
          <pc:sldMk cId="3889010418" sldId="259"/>
        </pc:sldMkLst>
        <pc:spChg chg="mod">
          <ac:chgData name="Axel Maille" userId="065ad68c099279a8" providerId="LiveId" clId="{76B8F69A-FD46-BF4B-B57B-F44AD96F7A2D}" dt="2018-11-23T14:07:02.102" v="1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76B8F69A-FD46-BF4B-B57B-F44AD96F7A2D}" dt="2018-11-23T14:07:03.586" v="3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76B8F69A-FD46-BF4B-B57B-F44AD96F7A2D}" dt="2018-11-23T14:07:04.982" v="5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76B8F69A-FD46-BF4B-B57B-F44AD96F7A2D}" dt="2018-11-23T14:07:06.635" v="7" actId="6549"/>
          <ac:spMkLst>
            <pc:docMk/>
            <pc:sldMk cId="3889010418" sldId="259"/>
            <ac:spMk id="101" creationId="{00000000-0000-0000-0000-000000000000}"/>
          </ac:spMkLst>
        </pc:spChg>
      </pc:sldChg>
    </pc:docChg>
  </pc:docChgLst>
  <pc:docChgLst>
    <pc:chgData name="Axel Maille" userId="065ad68c099279a8" providerId="LiveId" clId="{A8FB1530-A2D4-6043-9A22-B4B09D62E30C}"/>
    <pc:docChg chg="custSel modSld">
      <pc:chgData name="Axel Maille" userId="065ad68c099279a8" providerId="LiveId" clId="{A8FB1530-A2D4-6043-9A22-B4B09D62E30C}" dt="2018-10-12T14:01:17.535" v="423" actId="20577"/>
      <pc:docMkLst>
        <pc:docMk/>
      </pc:docMkLst>
      <pc:sldChg chg="modSp">
        <pc:chgData name="Axel Maille" userId="065ad68c099279a8" providerId="LiveId" clId="{A8FB1530-A2D4-6043-9A22-B4B09D62E30C}" dt="2018-10-12T14:01:17.535" v="423" actId="20577"/>
        <pc:sldMkLst>
          <pc:docMk/>
          <pc:sldMk cId="3889010418" sldId="259"/>
        </pc:sldMkLst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2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1:17.535" v="423" actId="20577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00.224" v="193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07.333" v="202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13.272" v="218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16.152" v="226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21.697" v="236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30.732" v="248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34.323" v="255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37.483" v="262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40.721" v="270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44.030" v="278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74084" y="316524"/>
            <a:ext cx="6814682" cy="990633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TextBox 102"/>
          <p:cNvSpPr txBox="1"/>
          <p:nvPr/>
        </p:nvSpPr>
        <p:spPr>
          <a:xfrm>
            <a:off x="3208560" y="1744330"/>
            <a:ext cx="8703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15773"/>
                </a:solidFill>
                <a:cs typeface="Lato" panose="020F0502020204030203" pitchFamily="34" charset="0"/>
              </a:rPr>
              <a:t>PROFILE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09474" y="2038837"/>
            <a:ext cx="63057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368965" y="3931088"/>
            <a:ext cx="1788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15773"/>
                </a:solidFill>
                <a:cs typeface="Lato" panose="020F0502020204030203" pitchFamily="34" charset="0"/>
              </a:rPr>
              <a:t>WORK EXPERIENCE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88724" y="4245738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423807" y="4245738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629A99"/>
                </a:solidFill>
                <a:cs typeface="Lato" panose="020F0502020204030203" pitchFamily="34" charset="0"/>
              </a:rPr>
              <a:t>Company name</a:t>
            </a:r>
            <a:endParaRPr lang="en-GB" sz="1000" dirty="0">
              <a:solidFill>
                <a:srgbClr val="629A99"/>
              </a:solidFill>
              <a:cs typeface="Lato" panose="020F0502020204030203" pitchFamily="34" charset="0"/>
            </a:endParaRPr>
          </a:p>
          <a:p>
            <a:r>
              <a:rPr lang="en-GB" sz="1000" b="1" i="1" dirty="0" smtClean="0">
                <a:solidFill>
                  <a:srgbClr val="F15773"/>
                </a:solidFill>
                <a:cs typeface="Lato" panose="020F0502020204030203" pitchFamily="34" charset="0"/>
              </a:rPr>
              <a:t>Position </a:t>
            </a:r>
            <a:endParaRPr lang="en-GB" sz="1000" b="1" i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505986" y="4507348"/>
            <a:ext cx="846386" cy="846386"/>
          </a:xfrm>
          <a:prstGeom prst="ellipse">
            <a:avLst/>
          </a:prstGeom>
          <a:solidFill>
            <a:srgbClr val="80AE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488724" y="5403743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423807" y="5403743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629A99"/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b="1" i="1" dirty="0">
                <a:solidFill>
                  <a:srgbClr val="F15773"/>
                </a:solidFill>
                <a:cs typeface="Lato" panose="020F0502020204030203" pitchFamily="34" charset="0"/>
              </a:rPr>
              <a:t>Position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505986" y="5665353"/>
            <a:ext cx="846386" cy="846386"/>
          </a:xfrm>
          <a:prstGeom prst="ellipse">
            <a:avLst/>
          </a:prstGeom>
          <a:solidFill>
            <a:srgbClr val="80AE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488724" y="6653368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423807" y="6653368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629A99"/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b="1" i="1" dirty="0">
                <a:solidFill>
                  <a:srgbClr val="F15773"/>
                </a:solidFill>
                <a:cs typeface="Lato" panose="020F0502020204030203" pitchFamily="34" charset="0"/>
              </a:rPr>
              <a:t>Position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505986" y="6914978"/>
            <a:ext cx="846386" cy="846386"/>
          </a:xfrm>
          <a:prstGeom prst="ellipse">
            <a:avLst/>
          </a:prstGeom>
          <a:solidFill>
            <a:srgbClr val="80AE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488724" y="7941094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423807" y="7941094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629A99"/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b="1" i="1" dirty="0">
                <a:solidFill>
                  <a:srgbClr val="F15773"/>
                </a:solidFill>
                <a:cs typeface="Lato" panose="020F0502020204030203" pitchFamily="34" charset="0"/>
              </a:rPr>
              <a:t>Position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505986" y="8202704"/>
            <a:ext cx="846386" cy="846386"/>
          </a:xfrm>
          <a:prstGeom prst="ellipse">
            <a:avLst/>
          </a:prstGeom>
          <a:solidFill>
            <a:srgbClr val="80AE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506041" y="9336506"/>
            <a:ext cx="918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15773"/>
                </a:solidFill>
                <a:cs typeface="Lato" panose="020F0502020204030203" pitchFamily="34" charset="0"/>
              </a:rPr>
              <a:t>HOBBIES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91978" y="9652728"/>
            <a:ext cx="6423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maximus.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368965" y="2649949"/>
            <a:ext cx="9711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15773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368965" y="2961568"/>
            <a:ext cx="284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Phone: 000 111 333</a:t>
            </a: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Mobile: 000 222 444</a:t>
            </a: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Address: 12 Street Name, New York</a:t>
            </a: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20464" y="801521"/>
            <a:ext cx="6495308" cy="792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000" b="1" dirty="0">
                <a:solidFill>
                  <a:srgbClr val="F15773"/>
                </a:solidFill>
                <a:cs typeface="Lato Black" panose="020F0A02020204030203" pitchFamily="34" charset="0"/>
              </a:rPr>
              <a:t>Olivier STARK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81794" y="7429122"/>
            <a:ext cx="1175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15773"/>
                </a:solidFill>
                <a:cs typeface="Lato" panose="020F0502020204030203" pitchFamily="34" charset="0"/>
              </a:rPr>
              <a:t>EDUCATION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374051" y="7787223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School</a:t>
            </a:r>
            <a:r>
              <a:rPr lang="es-E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s-E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Degree</a:t>
            </a:r>
            <a:r>
              <a:rPr lang="es-E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endParaRPr lang="en-PH" sz="11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23559" y="7787223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374051" y="8482229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School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Degree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endParaRPr lang="en-PH" sz="11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23559" y="8482229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81794" y="2614341"/>
            <a:ext cx="705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15773"/>
                </a:solidFill>
                <a:cs typeface="Lato" panose="020F0502020204030203" pitchFamily="34" charset="0"/>
              </a:rPr>
              <a:t>SKILLS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33725" y="293356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Professional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33725" y="4478723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Languages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33725" y="570555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Personality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94808" y="3233651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94808" y="3548035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94808" y="386241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94808" y="417680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AdWords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94808" y="477880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German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794808" y="509318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French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94808" y="540757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Spanish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794808" y="60056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Creative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94808" y="632002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Serious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94808" y="663440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94808" y="69530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Organized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320" name="Group 319"/>
          <p:cNvGrpSpPr/>
          <p:nvPr/>
        </p:nvGrpSpPr>
        <p:grpSpPr>
          <a:xfrm>
            <a:off x="1904832" y="3300507"/>
            <a:ext cx="1082940" cy="158622"/>
            <a:chOff x="5790622" y="4729890"/>
            <a:chExt cx="939085" cy="137551"/>
          </a:xfrm>
        </p:grpSpPr>
        <p:sp>
          <p:nvSpPr>
            <p:cNvPr id="321" name="Oval 320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2" name="Oval 321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3" name="Oval 322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4" name="Oval 32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5" name="Oval 324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1904832" y="3604965"/>
            <a:ext cx="1082940" cy="158622"/>
            <a:chOff x="5790622" y="4729890"/>
            <a:chExt cx="939085" cy="137551"/>
          </a:xfrm>
        </p:grpSpPr>
        <p:sp>
          <p:nvSpPr>
            <p:cNvPr id="327" name="Oval 326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8" name="Oval 327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9" name="Oval 328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0" name="Oval 329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1" name="Oval 330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1904832" y="3909423"/>
            <a:ext cx="1082940" cy="158622"/>
            <a:chOff x="5790622" y="4729890"/>
            <a:chExt cx="939085" cy="137551"/>
          </a:xfrm>
        </p:grpSpPr>
        <p:sp>
          <p:nvSpPr>
            <p:cNvPr id="333" name="Oval 33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4" name="Oval 33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5" name="Oval 33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6" name="Oval 335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7" name="Oval 33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8" name="Group 337"/>
          <p:cNvGrpSpPr/>
          <p:nvPr/>
        </p:nvGrpSpPr>
        <p:grpSpPr>
          <a:xfrm>
            <a:off x="1904832" y="4213881"/>
            <a:ext cx="1082940" cy="158622"/>
            <a:chOff x="5790622" y="4729890"/>
            <a:chExt cx="939085" cy="137551"/>
          </a:xfrm>
        </p:grpSpPr>
        <p:sp>
          <p:nvSpPr>
            <p:cNvPr id="339" name="Oval 33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0" name="Oval 33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1" name="Oval 340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2" name="Oval 341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3" name="Oval 342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1904832" y="4839969"/>
            <a:ext cx="1082940" cy="158622"/>
            <a:chOff x="5790622" y="4729890"/>
            <a:chExt cx="939085" cy="137551"/>
          </a:xfrm>
        </p:grpSpPr>
        <p:sp>
          <p:nvSpPr>
            <p:cNvPr id="345" name="Oval 344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6" name="Oval 345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7" name="Oval 346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8" name="Oval 347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9" name="Oval 348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0" name="Group 349"/>
          <p:cNvGrpSpPr/>
          <p:nvPr/>
        </p:nvGrpSpPr>
        <p:grpSpPr>
          <a:xfrm>
            <a:off x="1904832" y="5145671"/>
            <a:ext cx="1082940" cy="158622"/>
            <a:chOff x="5790622" y="4729890"/>
            <a:chExt cx="939085" cy="137551"/>
          </a:xfrm>
        </p:grpSpPr>
        <p:sp>
          <p:nvSpPr>
            <p:cNvPr id="351" name="Oval 350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2" name="Oval 351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3" name="Oval 352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4" name="Oval 35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5" name="Oval 354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6" name="Group 355"/>
          <p:cNvGrpSpPr/>
          <p:nvPr/>
        </p:nvGrpSpPr>
        <p:grpSpPr>
          <a:xfrm>
            <a:off x="1904832" y="5451372"/>
            <a:ext cx="1082940" cy="158622"/>
            <a:chOff x="5790622" y="4729890"/>
            <a:chExt cx="939085" cy="137551"/>
          </a:xfrm>
        </p:grpSpPr>
        <p:sp>
          <p:nvSpPr>
            <p:cNvPr id="357" name="Oval 356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8" name="Oval 357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9" name="Oval 358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0" name="Oval 359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1" name="Oval 360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1904832" y="6056589"/>
            <a:ext cx="1082940" cy="158622"/>
            <a:chOff x="5790622" y="4729890"/>
            <a:chExt cx="939085" cy="137551"/>
          </a:xfrm>
        </p:grpSpPr>
        <p:sp>
          <p:nvSpPr>
            <p:cNvPr id="363" name="Oval 36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4" name="Oval 36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5" name="Oval 36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6" name="Oval 365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7" name="Oval 36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8" name="Group 367"/>
          <p:cNvGrpSpPr/>
          <p:nvPr/>
        </p:nvGrpSpPr>
        <p:grpSpPr>
          <a:xfrm>
            <a:off x="1904832" y="6376450"/>
            <a:ext cx="1082940" cy="158622"/>
            <a:chOff x="5790622" y="4729890"/>
            <a:chExt cx="939085" cy="137551"/>
          </a:xfrm>
        </p:grpSpPr>
        <p:sp>
          <p:nvSpPr>
            <p:cNvPr id="369" name="Oval 36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0" name="Oval 36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1" name="Oval 370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2" name="Oval 371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3" name="Oval 372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4" name="Group 373"/>
          <p:cNvGrpSpPr/>
          <p:nvPr/>
        </p:nvGrpSpPr>
        <p:grpSpPr>
          <a:xfrm>
            <a:off x="1904832" y="6696311"/>
            <a:ext cx="1082940" cy="158622"/>
            <a:chOff x="5790622" y="4729890"/>
            <a:chExt cx="939085" cy="137551"/>
          </a:xfrm>
        </p:grpSpPr>
        <p:sp>
          <p:nvSpPr>
            <p:cNvPr id="375" name="Oval 374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6" name="Oval 375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7" name="Oval 376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8" name="Oval 377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9" name="Oval 378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0" name="Group 379"/>
          <p:cNvGrpSpPr/>
          <p:nvPr/>
        </p:nvGrpSpPr>
        <p:grpSpPr>
          <a:xfrm>
            <a:off x="1904832" y="7016172"/>
            <a:ext cx="1082940" cy="158622"/>
            <a:chOff x="5790622" y="4729890"/>
            <a:chExt cx="939085" cy="137551"/>
          </a:xfrm>
        </p:grpSpPr>
        <p:sp>
          <p:nvSpPr>
            <p:cNvPr id="381" name="Oval 380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2" name="Oval 381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3" name="Oval 382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4" name="Oval 38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5" name="Oval 384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487</TotalTime>
  <Words>290</Words>
  <Application>Microsoft Office PowerPoint</Application>
  <PresentationFormat>Personalizado</PresentationFormat>
  <Paragraphs>54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58</cp:revision>
  <dcterms:created xsi:type="dcterms:W3CDTF">2017-02-16T03:54:32Z</dcterms:created>
  <dcterms:modified xsi:type="dcterms:W3CDTF">2019-02-04T13:59:06Z</dcterms:modified>
</cp:coreProperties>
</file>