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5773"/>
    <a:srgbClr val="FBA341"/>
    <a:srgbClr val="9CABC0"/>
    <a:srgbClr val="333F50"/>
    <a:srgbClr val="40B8A8"/>
    <a:srgbClr val="E83755"/>
    <a:srgbClr val="FDFDFD"/>
    <a:srgbClr val="33CCCC"/>
    <a:srgbClr val="B1DAE0"/>
    <a:srgbClr val="2233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27" autoAdjust="0"/>
    <p:restoredTop sz="95324" autoAdjust="0"/>
  </p:normalViewPr>
  <p:slideViewPr>
    <p:cSldViewPr snapToGrid="0">
      <p:cViewPr>
        <p:scale>
          <a:sx n="89" d="100"/>
          <a:sy n="89" d="100"/>
        </p:scale>
        <p:origin x="1572" y="-2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230B7957-CC15-0843-AB43-63BE14D6C279}"/>
    <pc:docChg chg="custSel modSld">
      <pc:chgData name="Axel Maille" userId="065ad68c099279a8" providerId="LiveId" clId="{230B7957-CC15-0843-AB43-63BE14D6C279}" dt="2018-10-12T13:54:47.363" v="380" actId="208"/>
      <pc:docMkLst>
        <pc:docMk/>
      </pc:docMkLst>
      <pc:sldChg chg="addSp delSp modSp">
        <pc:chgData name="Axel Maille" userId="065ad68c099279a8" providerId="LiveId" clId="{230B7957-CC15-0843-AB43-63BE14D6C279}" dt="2018-10-12T13:54:47.363" v="380" actId="208"/>
        <pc:sldMkLst>
          <pc:docMk/>
          <pc:sldMk cId="3889010418" sldId="259"/>
        </pc:sldMkLst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4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9:40.139" v="48" actId="20577"/>
          <ac:spMkLst>
            <pc:docMk/>
            <pc:sldMk cId="3889010418" sldId="259"/>
            <ac:spMk id="8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9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9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9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9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9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9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9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9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9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9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10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46.091" v="368" actId="1076"/>
          <ac:spMkLst>
            <pc:docMk/>
            <pc:sldMk cId="3889010418" sldId="259"/>
            <ac:spMk id="10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0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0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1:46.039" v="195" actId="20577"/>
          <ac:spMkLst>
            <pc:docMk/>
            <pc:sldMk cId="3889010418" sldId="259"/>
            <ac:spMk id="10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2:01.340" v="283" actId="20577"/>
          <ac:spMkLst>
            <pc:docMk/>
            <pc:sldMk cId="3889010418" sldId="259"/>
            <ac:spMk id="10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9:43.722" v="57" actId="20577"/>
          <ac:spMkLst>
            <pc:docMk/>
            <pc:sldMk cId="3889010418" sldId="259"/>
            <ac:spMk id="10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32.423" v="366" actId="207"/>
          <ac:spMkLst>
            <pc:docMk/>
            <pc:sldMk cId="3889010418" sldId="259"/>
            <ac:spMk id="10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0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3:35.164" v="367"/>
          <ac:spMkLst>
            <pc:docMk/>
            <pc:sldMk cId="3889010418" sldId="259"/>
            <ac:spMk id="11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1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9:31.758" v="33" actId="20577"/>
          <ac:spMkLst>
            <pc:docMk/>
            <pc:sldMk cId="3889010418" sldId="259"/>
            <ac:spMk id="11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1:17.363" v="133" actId="20577"/>
          <ac:spMkLst>
            <pc:docMk/>
            <pc:sldMk cId="3889010418" sldId="259"/>
            <ac:spMk id="11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9:28.484" v="26" actId="20577"/>
          <ac:spMkLst>
            <pc:docMk/>
            <pc:sldMk cId="3889010418" sldId="259"/>
            <ac:spMk id="11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1:24.630" v="149" actId="20577"/>
          <ac:spMkLst>
            <pc:docMk/>
            <pc:sldMk cId="3889010418" sldId="259"/>
            <ac:spMk id="11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1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2:08.810" v="284" actId="6549"/>
          <ac:spMkLst>
            <pc:docMk/>
            <pc:sldMk cId="3889010418" sldId="259"/>
            <ac:spMk id="11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2:14.827" v="293" actId="20577"/>
          <ac:spMkLst>
            <pc:docMk/>
            <pc:sldMk cId="3889010418" sldId="259"/>
            <ac:spMk id="12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2:19.440" v="302" actId="20577"/>
          <ac:spMkLst>
            <pc:docMk/>
            <pc:sldMk cId="3889010418" sldId="259"/>
            <ac:spMk id="12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1:27.543" v="156" actId="20577"/>
          <ac:spMkLst>
            <pc:docMk/>
            <pc:sldMk cId="3889010418" sldId="259"/>
            <ac:spMk id="12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2:23.220" v="309" actId="20577"/>
          <ac:spMkLst>
            <pc:docMk/>
            <pc:sldMk cId="3889010418" sldId="259"/>
            <ac:spMk id="12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2:26.268" v="317" actId="20577"/>
          <ac:spMkLst>
            <pc:docMk/>
            <pc:sldMk cId="3889010418" sldId="259"/>
            <ac:spMk id="12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2:29.712" v="324" actId="20577"/>
          <ac:spMkLst>
            <pc:docMk/>
            <pc:sldMk cId="3889010418" sldId="259"/>
            <ac:spMk id="12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1:30.942" v="168" actId="20577"/>
          <ac:spMkLst>
            <pc:docMk/>
            <pc:sldMk cId="3889010418" sldId="259"/>
            <ac:spMk id="12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2:33.503" v="331" actId="20577"/>
          <ac:spMkLst>
            <pc:docMk/>
            <pc:sldMk cId="3889010418" sldId="259"/>
            <ac:spMk id="12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2:38.396" v="338" actId="20577"/>
          <ac:spMkLst>
            <pc:docMk/>
            <pc:sldMk cId="3889010418" sldId="259"/>
            <ac:spMk id="12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2:41.918" v="346" actId="20577"/>
          <ac:spMkLst>
            <pc:docMk/>
            <pc:sldMk cId="3889010418" sldId="259"/>
            <ac:spMk id="12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52:45.828" v="354" actId="20577"/>
          <ac:spMkLst>
            <pc:docMk/>
            <pc:sldMk cId="3889010418" sldId="259"/>
            <ac:spMk id="13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8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8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8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8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8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8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8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9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9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9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9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9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9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9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9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19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0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0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0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0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0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0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0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0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0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1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1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1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1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1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1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1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1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1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2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2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2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2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2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2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2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2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2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3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3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3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3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3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3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3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3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3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4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4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4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4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4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4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4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4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4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5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5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5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5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5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5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5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5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5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7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7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7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7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7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7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7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7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7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8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8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8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8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8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8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8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8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8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9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9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93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9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9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9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9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9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29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0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0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0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04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05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06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07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08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09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10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11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12" creationId="{00000000-0000-0000-0000-000000000000}"/>
          </ac:spMkLst>
        </pc:spChg>
        <pc:spChg chg="mod">
          <ac:chgData name="Axel Maille" userId="065ad68c099279a8" providerId="LiveId" clId="{230B7957-CC15-0843-AB43-63BE14D6C279}" dt="2018-10-12T13:48:29.775" v="15" actId="2711"/>
          <ac:spMkLst>
            <pc:docMk/>
            <pc:sldMk cId="3889010418" sldId="259"/>
            <ac:spMk id="313" creationId="{00000000-0000-0000-0000-000000000000}"/>
          </ac:spMkLst>
        </pc:spChg>
        <pc:picChg chg="add mod modCrop">
          <ac:chgData name="Axel Maille" userId="065ad68c099279a8" providerId="LiveId" clId="{230B7957-CC15-0843-AB43-63BE14D6C279}" dt="2018-10-12T13:54:47.363" v="380" actId="208"/>
          <ac:picMkLst>
            <pc:docMk/>
            <pc:sldMk cId="3889010418" sldId="259"/>
            <ac:picMk id="3" creationId="{EAB9B9CF-B8E5-234F-9F0D-D2BBA60968B2}"/>
          </ac:picMkLst>
        </pc:picChg>
        <pc:picChg chg="del">
          <ac:chgData name="Axel Maille" userId="065ad68c099279a8" providerId="LiveId" clId="{230B7957-CC15-0843-AB43-63BE14D6C279}" dt="2018-10-12T13:53:50.893" v="369" actId="478"/>
          <ac:picMkLst>
            <pc:docMk/>
            <pc:sldMk cId="3889010418" sldId="259"/>
            <ac:picMk id="17" creationId="{00000000-0000-0000-0000-000000000000}"/>
          </ac:picMkLst>
        </pc:picChg>
      </pc:sldChg>
    </pc:docChg>
  </pc:docChgLst>
  <pc:docChgLst>
    <pc:chgData name="Axel Maille" userId="065ad68c099279a8" providerId="LiveId" clId="{927107EF-CDC9-4B45-993A-6F85AB4046FB}"/>
    <pc:docChg chg="modSld">
      <pc:chgData name="Axel Maille" userId="065ad68c099279a8" providerId="LiveId" clId="{927107EF-CDC9-4B45-993A-6F85AB4046FB}" dt="2018-11-23T14:06:21.620" v="1" actId="1076"/>
      <pc:docMkLst>
        <pc:docMk/>
      </pc:docMkLst>
      <pc:sldChg chg="modSp">
        <pc:chgData name="Axel Maille" userId="065ad68c099279a8" providerId="LiveId" clId="{927107EF-CDC9-4B45-993A-6F85AB4046FB}" dt="2018-11-23T14:06:21.620" v="1" actId="1076"/>
        <pc:sldMkLst>
          <pc:docMk/>
          <pc:sldMk cId="3889010418" sldId="259"/>
        </pc:sldMkLst>
        <pc:spChg chg="mod">
          <ac:chgData name="Axel Maille" userId="065ad68c099279a8" providerId="LiveId" clId="{927107EF-CDC9-4B45-993A-6F85AB4046FB}" dt="2018-11-23T14:06:21.620" v="1" actId="1076"/>
          <ac:spMkLst>
            <pc:docMk/>
            <pc:sldMk cId="3889010418" sldId="259"/>
            <ac:spMk id="4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5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1" y="0"/>
            <a:ext cx="3098451" cy="2618431"/>
          </a:xfrm>
          <a:prstGeom prst="rect">
            <a:avLst/>
          </a:prstGeom>
          <a:solidFill>
            <a:srgbClr val="333F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Rectangle 182"/>
          <p:cNvSpPr/>
          <p:nvPr/>
        </p:nvSpPr>
        <p:spPr>
          <a:xfrm>
            <a:off x="3098450" y="0"/>
            <a:ext cx="4464400" cy="2618431"/>
          </a:xfrm>
          <a:prstGeom prst="rect">
            <a:avLst/>
          </a:prstGeom>
          <a:solidFill>
            <a:srgbClr val="9CAB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TextBox 102"/>
          <p:cNvSpPr txBox="1"/>
          <p:nvPr/>
        </p:nvSpPr>
        <p:spPr>
          <a:xfrm>
            <a:off x="3368965" y="1121186"/>
            <a:ext cx="1230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cs typeface="Lato" panose="020F0502020204030203" pitchFamily="34" charset="0"/>
              </a:rPr>
              <a:t>PROFILE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3368965" y="1523807"/>
            <a:ext cx="384151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Morbi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tristique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sapien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nec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nulla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rutrum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imperdiet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Nullam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faucibus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augue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id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velit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luctus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maximus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Interdum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et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malesuada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fames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ac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ante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primis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in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faucibus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Etiam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bibendum, ante nec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luctus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posuere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odio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enim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semper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tortor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, id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eleifend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mi ante vitae ex. 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3368965" y="5054506"/>
            <a:ext cx="2343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9CABC0"/>
                </a:solidFill>
                <a:cs typeface="Lato" panose="020F0502020204030203" pitchFamily="34" charset="0"/>
              </a:rPr>
              <a:t>Work experience</a:t>
            </a:r>
            <a:endParaRPr lang="en-GB" sz="2400" b="1" dirty="0">
              <a:solidFill>
                <a:srgbClr val="9CABC0"/>
              </a:solidFill>
              <a:cs typeface="Lato" panose="020F0502020204030203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461369" y="5607111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4396452" y="5607111"/>
            <a:ext cx="28140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rgbClr val="FBA341"/>
                </a:solidFill>
                <a:cs typeface="Lato" panose="020F0502020204030203" pitchFamily="34" charset="0"/>
              </a:rPr>
              <a:t>Company name</a:t>
            </a:r>
            <a:endParaRPr lang="en-GB" sz="1000" dirty="0">
              <a:solidFill>
                <a:srgbClr val="FBA341"/>
              </a:solidFill>
              <a:cs typeface="Lato" panose="020F0502020204030203" pitchFamily="34" charset="0"/>
            </a:endParaRPr>
          </a:p>
          <a:p>
            <a:r>
              <a:rPr lang="en-GB" sz="10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Position</a:t>
            </a:r>
            <a:endParaRPr lang="en-GB" sz="1000" b="1" i="1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Nullam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faucibus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augue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id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velit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luctus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maximus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92" name="Oval 91"/>
          <p:cNvSpPr/>
          <p:nvPr/>
        </p:nvSpPr>
        <p:spPr>
          <a:xfrm>
            <a:off x="3478631" y="5868721"/>
            <a:ext cx="846386" cy="846386"/>
          </a:xfrm>
          <a:prstGeom prst="ellipse">
            <a:avLst/>
          </a:prstGeom>
          <a:solidFill>
            <a:srgbClr val="9CAB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COMPANY</a:t>
            </a:r>
          </a:p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461369" y="6765116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4396452" y="6765116"/>
            <a:ext cx="28140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FBA341"/>
                </a:solidFill>
                <a:cs typeface="Lato" panose="020F0502020204030203" pitchFamily="34" charset="0"/>
              </a:rPr>
              <a:t>Company name</a:t>
            </a:r>
          </a:p>
          <a:p>
            <a:r>
              <a:rPr lang="en-GB" sz="1000" b="1" i="1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Position</a:t>
            </a:r>
          </a:p>
          <a:p>
            <a:pPr defTabSz="685800">
              <a:defRPr/>
            </a:pP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Nullam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faucibus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augue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id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velit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luctus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maximus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95" name="Oval 94"/>
          <p:cNvSpPr/>
          <p:nvPr/>
        </p:nvSpPr>
        <p:spPr>
          <a:xfrm>
            <a:off x="3478631" y="7026726"/>
            <a:ext cx="846386" cy="846386"/>
          </a:xfrm>
          <a:prstGeom prst="ellipse">
            <a:avLst/>
          </a:prstGeom>
          <a:solidFill>
            <a:srgbClr val="9CAB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COMPANY</a:t>
            </a:r>
          </a:p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461369" y="8014741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396452" y="8014741"/>
            <a:ext cx="28140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FBA341"/>
                </a:solidFill>
                <a:cs typeface="Lato" panose="020F0502020204030203" pitchFamily="34" charset="0"/>
              </a:rPr>
              <a:t>Company name</a:t>
            </a:r>
          </a:p>
          <a:p>
            <a:r>
              <a:rPr lang="en-GB" sz="1000" b="1" i="1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Position</a:t>
            </a:r>
          </a:p>
          <a:p>
            <a:pPr defTabSz="685800">
              <a:defRPr/>
            </a:pP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Nullam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faucibus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augue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id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velit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luctus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maximus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98" name="Oval 97"/>
          <p:cNvSpPr/>
          <p:nvPr/>
        </p:nvSpPr>
        <p:spPr>
          <a:xfrm>
            <a:off x="3478631" y="8276351"/>
            <a:ext cx="846386" cy="846386"/>
          </a:xfrm>
          <a:prstGeom prst="ellipse">
            <a:avLst/>
          </a:prstGeom>
          <a:solidFill>
            <a:srgbClr val="9CAB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COMPANY</a:t>
            </a:r>
          </a:p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3461369" y="9302467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396452" y="9302467"/>
            <a:ext cx="28140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FBA341"/>
                </a:solidFill>
                <a:cs typeface="Lato" panose="020F0502020204030203" pitchFamily="34" charset="0"/>
              </a:rPr>
              <a:t>Company name</a:t>
            </a:r>
          </a:p>
          <a:p>
            <a:r>
              <a:rPr lang="en-GB" sz="1000" b="1" i="1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Position</a:t>
            </a:r>
          </a:p>
          <a:p>
            <a:pPr defTabSz="685800">
              <a:defRPr/>
            </a:pP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Nullam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faucibus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augue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id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velit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luctus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maximus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101" name="Oval 100"/>
          <p:cNvSpPr/>
          <p:nvPr/>
        </p:nvSpPr>
        <p:spPr>
          <a:xfrm>
            <a:off x="3478631" y="9564077"/>
            <a:ext cx="846386" cy="846386"/>
          </a:xfrm>
          <a:prstGeom prst="ellipse">
            <a:avLst/>
          </a:prstGeom>
          <a:solidFill>
            <a:srgbClr val="9CAB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COMPANY</a:t>
            </a:r>
          </a:p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3368965" y="4029830"/>
            <a:ext cx="1228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9CABC0"/>
                </a:solidFill>
                <a:cs typeface="Lato" panose="020F0502020204030203" pitchFamily="34" charset="0"/>
              </a:rPr>
              <a:t>Hobbies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3368965" y="4468162"/>
            <a:ext cx="3812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Lorem ipsum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dolor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sit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amet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,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consectetur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adipiscing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elit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.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Morbi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tristique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sapien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nec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nulla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rutrum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imperdiet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. 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3368965" y="2755019"/>
            <a:ext cx="1167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9CABC0"/>
                </a:solidFill>
                <a:cs typeface="Lato" panose="020F0502020204030203" pitchFamily="34" charset="0"/>
              </a:rPr>
              <a:t>Contact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3368965" y="3173098"/>
            <a:ext cx="28419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Phone: 000 111 333</a:t>
            </a:r>
          </a:p>
          <a:p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Mobile: 000 222 444</a:t>
            </a:r>
          </a:p>
          <a:p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Address: 12 Street Name, New York</a:t>
            </a:r>
          </a:p>
          <a:p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Email: name@mail.com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098450" y="264456"/>
            <a:ext cx="4734700" cy="792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6000"/>
              </a:lnSpc>
            </a:pPr>
            <a:r>
              <a:rPr lang="en-GB" sz="6000" b="1" dirty="0" err="1">
                <a:solidFill>
                  <a:schemeClr val="bg1"/>
                </a:solidFill>
                <a:cs typeface="Lato Black" panose="020F0A02020204030203" pitchFamily="34" charset="0"/>
              </a:rPr>
              <a:t>Yien</a:t>
            </a:r>
            <a:r>
              <a:rPr lang="en-GB" sz="6000" b="1" dirty="0">
                <a:solidFill>
                  <a:schemeClr val="bg1"/>
                </a:solidFill>
                <a:cs typeface="Lato Black" panose="020F0A02020204030203" pitchFamily="34" charset="0"/>
              </a:rPr>
              <a:t> NGUYEN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267753" y="7749124"/>
            <a:ext cx="1449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9CABC0"/>
                </a:solidFill>
                <a:cs typeface="Lato" panose="020F0502020204030203" pitchFamily="34" charset="0"/>
              </a:rPr>
              <a:t>Education</a:t>
            </a:r>
            <a:endParaRPr lang="en-GB" sz="2400" b="1" dirty="0">
              <a:solidFill>
                <a:srgbClr val="9CABC0"/>
              </a:solidFill>
              <a:cs typeface="Lato" panose="020F0502020204030203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060010" y="8234251"/>
            <a:ext cx="222388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err="1" smtClean="0">
                <a:solidFill>
                  <a:srgbClr val="F15773"/>
                </a:solidFill>
                <a:cs typeface="Lato" panose="020F0502020204030203" pitchFamily="34" charset="0"/>
              </a:rPr>
              <a:t>School</a:t>
            </a:r>
            <a:r>
              <a:rPr lang="es-ES" sz="1100" dirty="0" smtClean="0">
                <a:solidFill>
                  <a:srgbClr val="F15773"/>
                </a:solidFill>
                <a:cs typeface="Lato" panose="020F0502020204030203" pitchFamily="34" charset="0"/>
              </a:rPr>
              <a:t> – </a:t>
            </a:r>
            <a:r>
              <a:rPr lang="es-ES" sz="1100" dirty="0" err="1" smtClean="0">
                <a:solidFill>
                  <a:srgbClr val="F15773"/>
                </a:solidFill>
                <a:cs typeface="Lato" panose="020F0502020204030203" pitchFamily="34" charset="0"/>
              </a:rPr>
              <a:t>Degree</a:t>
            </a:r>
            <a:r>
              <a:rPr lang="es-ES" sz="1100" dirty="0" smtClean="0">
                <a:solidFill>
                  <a:srgbClr val="F15773"/>
                </a:solidFill>
                <a:cs typeface="Lato" panose="020F0502020204030203" pitchFamily="34" charset="0"/>
              </a:rPr>
              <a:t> </a:t>
            </a:r>
            <a:endParaRPr lang="en-PH" sz="1100" dirty="0">
              <a:solidFill>
                <a:srgbClr val="F15773"/>
              </a:solidFill>
              <a:cs typeface="Lato" panose="020F0502020204030203" pitchFamily="34" charset="0"/>
            </a:endParaRPr>
          </a:p>
          <a:p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.</a:t>
            </a:r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409518" y="8234251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1060010" y="8950773"/>
            <a:ext cx="222388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err="1">
                <a:solidFill>
                  <a:srgbClr val="F15773"/>
                </a:solidFill>
                <a:cs typeface="Lato" panose="020F0502020204030203" pitchFamily="34" charset="0"/>
              </a:rPr>
              <a:t>School</a:t>
            </a:r>
            <a:r>
              <a:rPr lang="es-ES" sz="1100" dirty="0">
                <a:solidFill>
                  <a:srgbClr val="F15773"/>
                </a:solidFill>
                <a:cs typeface="Lato" panose="020F0502020204030203" pitchFamily="34" charset="0"/>
              </a:rPr>
              <a:t> – </a:t>
            </a:r>
            <a:r>
              <a:rPr lang="es-ES" sz="1100" dirty="0" err="1">
                <a:solidFill>
                  <a:srgbClr val="F15773"/>
                </a:solidFill>
                <a:cs typeface="Lato" panose="020F0502020204030203" pitchFamily="34" charset="0"/>
              </a:rPr>
              <a:t>Degree</a:t>
            </a:r>
            <a:r>
              <a:rPr lang="es-ES" sz="1100" dirty="0">
                <a:solidFill>
                  <a:srgbClr val="F15773"/>
                </a:solidFill>
                <a:cs typeface="Lato" panose="020F0502020204030203" pitchFamily="34" charset="0"/>
              </a:rPr>
              <a:t> </a:t>
            </a:r>
            <a:endParaRPr lang="en-PH" sz="1100" dirty="0">
              <a:solidFill>
                <a:srgbClr val="F15773"/>
              </a:solidFill>
              <a:cs typeface="Lato" panose="020F0502020204030203" pitchFamily="34" charset="0"/>
            </a:endParaRPr>
          </a:p>
          <a:p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  <a:ea typeface="Lato" charset="0"/>
                <a:cs typeface="Lato" charset="0"/>
              </a:rPr>
              <a:t>.</a:t>
            </a:r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409518" y="8950773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67753" y="2755019"/>
            <a:ext cx="827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9CABC0"/>
                </a:solidFill>
                <a:cs typeface="Lato" panose="020F0502020204030203" pitchFamily="34" charset="0"/>
              </a:rPr>
              <a:t>Skills</a:t>
            </a:r>
            <a:endParaRPr lang="en-GB" sz="2400" b="1" dirty="0">
              <a:solidFill>
                <a:srgbClr val="9CABC0"/>
              </a:solidFill>
              <a:cs typeface="Lato" panose="020F0502020204030203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319684" y="3201979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Professional</a:t>
            </a:r>
            <a:endParaRPr lang="en-GB" sz="1000" b="1" i="1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319684" y="4747133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Languages</a:t>
            </a:r>
            <a:endParaRPr lang="en-GB" sz="1000" b="1" i="1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319684" y="5973967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Personality</a:t>
            </a:r>
            <a:endParaRPr lang="en-GB" sz="1000" b="1" i="1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480767" y="3502061"/>
            <a:ext cx="1233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80767" y="3816445"/>
            <a:ext cx="12330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InDesign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480767" y="4130829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480767" y="4445213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Google GA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480767" y="5047215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French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480767" y="5361599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German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80767" y="5675983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Italian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480767" y="6274049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Creative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480767" y="6588433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Serious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480767" y="6902817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Innovator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480767" y="7221414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Organized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1657350" y="3575956"/>
            <a:ext cx="1370637" cy="107950"/>
            <a:chOff x="1657350" y="3517900"/>
            <a:chExt cx="1370637" cy="107950"/>
          </a:xfrm>
        </p:grpSpPr>
        <p:sp>
          <p:nvSpPr>
            <p:cNvPr id="15" name="Rectangle 14"/>
            <p:cNvSpPr/>
            <p:nvPr/>
          </p:nvSpPr>
          <p:spPr>
            <a:xfrm>
              <a:off x="1657350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1796943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1936536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2355315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2494908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2076129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2215722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2634501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2774094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2913687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93" name="Group 192"/>
          <p:cNvGrpSpPr/>
          <p:nvPr/>
        </p:nvGrpSpPr>
        <p:grpSpPr>
          <a:xfrm>
            <a:off x="1657350" y="3890771"/>
            <a:ext cx="1370637" cy="107950"/>
            <a:chOff x="1657350" y="3517900"/>
            <a:chExt cx="1370637" cy="107950"/>
          </a:xfrm>
        </p:grpSpPr>
        <p:sp>
          <p:nvSpPr>
            <p:cNvPr id="194" name="Rectangle 193"/>
            <p:cNvSpPr/>
            <p:nvPr/>
          </p:nvSpPr>
          <p:spPr>
            <a:xfrm>
              <a:off x="1657350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1796943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1936536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2355315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2494908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2076129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2215722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2634501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2774094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2913687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4" name="Group 203"/>
          <p:cNvGrpSpPr/>
          <p:nvPr/>
        </p:nvGrpSpPr>
        <p:grpSpPr>
          <a:xfrm>
            <a:off x="1657350" y="4205586"/>
            <a:ext cx="1370637" cy="107950"/>
            <a:chOff x="1657350" y="3517900"/>
            <a:chExt cx="1370637" cy="107950"/>
          </a:xfrm>
        </p:grpSpPr>
        <p:sp>
          <p:nvSpPr>
            <p:cNvPr id="205" name="Rectangle 204"/>
            <p:cNvSpPr/>
            <p:nvPr/>
          </p:nvSpPr>
          <p:spPr>
            <a:xfrm>
              <a:off x="1657350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1796943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1936536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2355315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2494908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2076129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2215722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2634501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2774094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2913687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15" name="Group 214"/>
          <p:cNvGrpSpPr/>
          <p:nvPr/>
        </p:nvGrpSpPr>
        <p:grpSpPr>
          <a:xfrm>
            <a:off x="1657350" y="4520400"/>
            <a:ext cx="1370637" cy="107950"/>
            <a:chOff x="1657350" y="3517900"/>
            <a:chExt cx="1370637" cy="107950"/>
          </a:xfrm>
        </p:grpSpPr>
        <p:sp>
          <p:nvSpPr>
            <p:cNvPr id="216" name="Rectangle 215"/>
            <p:cNvSpPr/>
            <p:nvPr/>
          </p:nvSpPr>
          <p:spPr>
            <a:xfrm>
              <a:off x="1657350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1796943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1936536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2355315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2494908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2076129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2" name="Rectangle 221"/>
            <p:cNvSpPr/>
            <p:nvPr/>
          </p:nvSpPr>
          <p:spPr>
            <a:xfrm>
              <a:off x="2215722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2634501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2774094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2913687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26" name="Group 225"/>
          <p:cNvGrpSpPr/>
          <p:nvPr/>
        </p:nvGrpSpPr>
        <p:grpSpPr>
          <a:xfrm>
            <a:off x="1657350" y="5104517"/>
            <a:ext cx="1370637" cy="107950"/>
            <a:chOff x="1657350" y="3517900"/>
            <a:chExt cx="1370637" cy="107950"/>
          </a:xfrm>
        </p:grpSpPr>
        <p:sp>
          <p:nvSpPr>
            <p:cNvPr id="227" name="Rectangle 226"/>
            <p:cNvSpPr/>
            <p:nvPr/>
          </p:nvSpPr>
          <p:spPr>
            <a:xfrm>
              <a:off x="1657350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1796943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1936536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2355315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1" name="Rectangle 230"/>
            <p:cNvSpPr/>
            <p:nvPr/>
          </p:nvSpPr>
          <p:spPr>
            <a:xfrm>
              <a:off x="2494908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2076129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2215722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2634501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2774094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6" name="Rectangle 235"/>
            <p:cNvSpPr/>
            <p:nvPr/>
          </p:nvSpPr>
          <p:spPr>
            <a:xfrm>
              <a:off x="2913687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37" name="Group 236"/>
          <p:cNvGrpSpPr/>
          <p:nvPr/>
        </p:nvGrpSpPr>
        <p:grpSpPr>
          <a:xfrm>
            <a:off x="1657350" y="5419332"/>
            <a:ext cx="1370637" cy="107950"/>
            <a:chOff x="1657350" y="3517900"/>
            <a:chExt cx="1370637" cy="107950"/>
          </a:xfrm>
        </p:grpSpPr>
        <p:sp>
          <p:nvSpPr>
            <p:cNvPr id="238" name="Rectangle 237"/>
            <p:cNvSpPr/>
            <p:nvPr/>
          </p:nvSpPr>
          <p:spPr>
            <a:xfrm>
              <a:off x="1657350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1796943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1936536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2355315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2" name="Rectangle 241"/>
            <p:cNvSpPr/>
            <p:nvPr/>
          </p:nvSpPr>
          <p:spPr>
            <a:xfrm>
              <a:off x="2494908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2076129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2215722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2634501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6" name="Rectangle 245"/>
            <p:cNvSpPr/>
            <p:nvPr/>
          </p:nvSpPr>
          <p:spPr>
            <a:xfrm>
              <a:off x="2774094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2913687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48" name="Group 247"/>
          <p:cNvGrpSpPr/>
          <p:nvPr/>
        </p:nvGrpSpPr>
        <p:grpSpPr>
          <a:xfrm>
            <a:off x="1657350" y="5734147"/>
            <a:ext cx="1370637" cy="107950"/>
            <a:chOff x="1657350" y="3517900"/>
            <a:chExt cx="1370637" cy="107950"/>
          </a:xfrm>
        </p:grpSpPr>
        <p:sp>
          <p:nvSpPr>
            <p:cNvPr id="249" name="Rectangle 248"/>
            <p:cNvSpPr/>
            <p:nvPr/>
          </p:nvSpPr>
          <p:spPr>
            <a:xfrm>
              <a:off x="1657350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0" name="Rectangle 249"/>
            <p:cNvSpPr/>
            <p:nvPr/>
          </p:nvSpPr>
          <p:spPr>
            <a:xfrm>
              <a:off x="1796943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1" name="Rectangle 250"/>
            <p:cNvSpPr/>
            <p:nvPr/>
          </p:nvSpPr>
          <p:spPr>
            <a:xfrm>
              <a:off x="1936536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2355315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2494908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4" name="Rectangle 253"/>
            <p:cNvSpPr/>
            <p:nvPr/>
          </p:nvSpPr>
          <p:spPr>
            <a:xfrm>
              <a:off x="2076129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5" name="Rectangle 254"/>
            <p:cNvSpPr/>
            <p:nvPr/>
          </p:nvSpPr>
          <p:spPr>
            <a:xfrm>
              <a:off x="2215722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2634501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2774094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8" name="Rectangle 257"/>
            <p:cNvSpPr/>
            <p:nvPr/>
          </p:nvSpPr>
          <p:spPr>
            <a:xfrm>
              <a:off x="2913687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70" name="Group 269"/>
          <p:cNvGrpSpPr/>
          <p:nvPr/>
        </p:nvGrpSpPr>
        <p:grpSpPr>
          <a:xfrm>
            <a:off x="1657350" y="6332939"/>
            <a:ext cx="1370637" cy="107950"/>
            <a:chOff x="1657350" y="3517900"/>
            <a:chExt cx="1370637" cy="107950"/>
          </a:xfrm>
        </p:grpSpPr>
        <p:sp>
          <p:nvSpPr>
            <p:cNvPr id="271" name="Rectangle 270"/>
            <p:cNvSpPr/>
            <p:nvPr/>
          </p:nvSpPr>
          <p:spPr>
            <a:xfrm>
              <a:off x="1657350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1796943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3" name="Rectangle 272"/>
            <p:cNvSpPr/>
            <p:nvPr/>
          </p:nvSpPr>
          <p:spPr>
            <a:xfrm>
              <a:off x="1936536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4" name="Rectangle 273"/>
            <p:cNvSpPr/>
            <p:nvPr/>
          </p:nvSpPr>
          <p:spPr>
            <a:xfrm>
              <a:off x="2355315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5" name="Rectangle 274"/>
            <p:cNvSpPr/>
            <p:nvPr/>
          </p:nvSpPr>
          <p:spPr>
            <a:xfrm>
              <a:off x="2494908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6" name="Rectangle 275"/>
            <p:cNvSpPr/>
            <p:nvPr/>
          </p:nvSpPr>
          <p:spPr>
            <a:xfrm>
              <a:off x="2076129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7" name="Rectangle 276"/>
            <p:cNvSpPr/>
            <p:nvPr/>
          </p:nvSpPr>
          <p:spPr>
            <a:xfrm>
              <a:off x="2215722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8" name="Rectangle 277"/>
            <p:cNvSpPr/>
            <p:nvPr/>
          </p:nvSpPr>
          <p:spPr>
            <a:xfrm>
              <a:off x="2634501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2774094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2913687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81" name="Group 280"/>
          <p:cNvGrpSpPr/>
          <p:nvPr/>
        </p:nvGrpSpPr>
        <p:grpSpPr>
          <a:xfrm>
            <a:off x="1657350" y="6647754"/>
            <a:ext cx="1370637" cy="107950"/>
            <a:chOff x="1657350" y="3517900"/>
            <a:chExt cx="1370637" cy="107950"/>
          </a:xfrm>
        </p:grpSpPr>
        <p:sp>
          <p:nvSpPr>
            <p:cNvPr id="282" name="Rectangle 281"/>
            <p:cNvSpPr/>
            <p:nvPr/>
          </p:nvSpPr>
          <p:spPr>
            <a:xfrm>
              <a:off x="1657350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3" name="Rectangle 282"/>
            <p:cNvSpPr/>
            <p:nvPr/>
          </p:nvSpPr>
          <p:spPr>
            <a:xfrm>
              <a:off x="1796943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4" name="Rectangle 283"/>
            <p:cNvSpPr/>
            <p:nvPr/>
          </p:nvSpPr>
          <p:spPr>
            <a:xfrm>
              <a:off x="1936536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2355315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2494908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2076129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8" name="Rectangle 287"/>
            <p:cNvSpPr/>
            <p:nvPr/>
          </p:nvSpPr>
          <p:spPr>
            <a:xfrm>
              <a:off x="2215722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9" name="Rectangle 288"/>
            <p:cNvSpPr/>
            <p:nvPr/>
          </p:nvSpPr>
          <p:spPr>
            <a:xfrm>
              <a:off x="2634501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2774094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2913687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92" name="Group 291"/>
          <p:cNvGrpSpPr/>
          <p:nvPr/>
        </p:nvGrpSpPr>
        <p:grpSpPr>
          <a:xfrm>
            <a:off x="1657350" y="6962569"/>
            <a:ext cx="1370637" cy="107950"/>
            <a:chOff x="1657350" y="3517900"/>
            <a:chExt cx="1370637" cy="107950"/>
          </a:xfrm>
        </p:grpSpPr>
        <p:sp>
          <p:nvSpPr>
            <p:cNvPr id="293" name="Rectangle 292"/>
            <p:cNvSpPr/>
            <p:nvPr/>
          </p:nvSpPr>
          <p:spPr>
            <a:xfrm>
              <a:off x="1657350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4" name="Rectangle 293"/>
            <p:cNvSpPr/>
            <p:nvPr/>
          </p:nvSpPr>
          <p:spPr>
            <a:xfrm>
              <a:off x="1796943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5" name="Rectangle 294"/>
            <p:cNvSpPr/>
            <p:nvPr/>
          </p:nvSpPr>
          <p:spPr>
            <a:xfrm>
              <a:off x="1936536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6" name="Rectangle 295"/>
            <p:cNvSpPr/>
            <p:nvPr/>
          </p:nvSpPr>
          <p:spPr>
            <a:xfrm>
              <a:off x="2355315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7" name="Rectangle 296"/>
            <p:cNvSpPr/>
            <p:nvPr/>
          </p:nvSpPr>
          <p:spPr>
            <a:xfrm>
              <a:off x="2494908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8" name="Rectangle 297"/>
            <p:cNvSpPr/>
            <p:nvPr/>
          </p:nvSpPr>
          <p:spPr>
            <a:xfrm>
              <a:off x="2076129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9" name="Rectangle 298"/>
            <p:cNvSpPr/>
            <p:nvPr/>
          </p:nvSpPr>
          <p:spPr>
            <a:xfrm>
              <a:off x="2215722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0" name="Rectangle 299"/>
            <p:cNvSpPr/>
            <p:nvPr/>
          </p:nvSpPr>
          <p:spPr>
            <a:xfrm>
              <a:off x="2634501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1" name="Rectangle 300"/>
            <p:cNvSpPr/>
            <p:nvPr/>
          </p:nvSpPr>
          <p:spPr>
            <a:xfrm>
              <a:off x="2774094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2" name="Rectangle 301"/>
            <p:cNvSpPr/>
            <p:nvPr/>
          </p:nvSpPr>
          <p:spPr>
            <a:xfrm>
              <a:off x="2913687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03" name="Group 302"/>
          <p:cNvGrpSpPr/>
          <p:nvPr/>
        </p:nvGrpSpPr>
        <p:grpSpPr>
          <a:xfrm>
            <a:off x="1657350" y="7277383"/>
            <a:ext cx="1370637" cy="107950"/>
            <a:chOff x="1657350" y="3517900"/>
            <a:chExt cx="1370637" cy="107950"/>
          </a:xfrm>
        </p:grpSpPr>
        <p:sp>
          <p:nvSpPr>
            <p:cNvPr id="304" name="Rectangle 303"/>
            <p:cNvSpPr/>
            <p:nvPr/>
          </p:nvSpPr>
          <p:spPr>
            <a:xfrm>
              <a:off x="1657350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5" name="Rectangle 304"/>
            <p:cNvSpPr/>
            <p:nvPr/>
          </p:nvSpPr>
          <p:spPr>
            <a:xfrm>
              <a:off x="1796943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6" name="Rectangle 305"/>
            <p:cNvSpPr/>
            <p:nvPr/>
          </p:nvSpPr>
          <p:spPr>
            <a:xfrm>
              <a:off x="1936536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7" name="Rectangle 306"/>
            <p:cNvSpPr/>
            <p:nvPr/>
          </p:nvSpPr>
          <p:spPr>
            <a:xfrm>
              <a:off x="2355315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8" name="Rectangle 307"/>
            <p:cNvSpPr/>
            <p:nvPr/>
          </p:nvSpPr>
          <p:spPr>
            <a:xfrm>
              <a:off x="2494908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2076129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0" name="Rectangle 309"/>
            <p:cNvSpPr/>
            <p:nvPr/>
          </p:nvSpPr>
          <p:spPr>
            <a:xfrm>
              <a:off x="2215722" y="3517900"/>
              <a:ext cx="114300" cy="107950"/>
            </a:xfrm>
            <a:prstGeom prst="rect">
              <a:avLst/>
            </a:prstGeom>
            <a:solidFill>
              <a:srgbClr val="333F50"/>
            </a:solidFill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1" name="Rectangle 310"/>
            <p:cNvSpPr/>
            <p:nvPr/>
          </p:nvSpPr>
          <p:spPr>
            <a:xfrm>
              <a:off x="2634501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2" name="Rectangle 311"/>
            <p:cNvSpPr/>
            <p:nvPr/>
          </p:nvSpPr>
          <p:spPr>
            <a:xfrm>
              <a:off x="2774094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3" name="Rectangle 312"/>
            <p:cNvSpPr/>
            <p:nvPr/>
          </p:nvSpPr>
          <p:spPr>
            <a:xfrm>
              <a:off x="2913687" y="3517900"/>
              <a:ext cx="114300" cy="107950"/>
            </a:xfrm>
            <a:prstGeom prst="rect">
              <a:avLst/>
            </a:prstGeom>
            <a:noFill/>
            <a:ln>
              <a:solidFill>
                <a:srgbClr val="333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" name="Isosceles Triangle 17"/>
          <p:cNvSpPr/>
          <p:nvPr/>
        </p:nvSpPr>
        <p:spPr>
          <a:xfrm rot="5400000">
            <a:off x="3042182" y="1193799"/>
            <a:ext cx="255438" cy="230833"/>
          </a:xfrm>
          <a:prstGeom prst="triangle">
            <a:avLst/>
          </a:prstGeom>
          <a:solidFill>
            <a:srgbClr val="333F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Image 2">
            <a:extLst>
              <a:ext uri="{FF2B5EF4-FFF2-40B4-BE49-F238E27FC236}">
                <a16:creationId xmlns="" xmlns:a16="http://schemas.microsoft.com/office/drawing/2014/main" id="{EAB9B9CF-B8E5-234F-9F0D-D2BBA60968B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67" r="4882"/>
          <a:stretch/>
        </p:blipFill>
        <p:spPr>
          <a:xfrm>
            <a:off x="495566" y="288308"/>
            <a:ext cx="2078583" cy="2097273"/>
          </a:xfrm>
          <a:prstGeom prst="ellipse">
            <a:avLst/>
          </a:prstGeom>
          <a:ln w="38100">
            <a:solidFill>
              <a:schemeClr val="bg1">
                <a:lumMod val="9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88901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421</TotalTime>
  <Words>287</Words>
  <Application>Microsoft Office PowerPoint</Application>
  <PresentationFormat>Personalizado</PresentationFormat>
  <Paragraphs>58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Lato Black</vt:lpstr>
      <vt:lpstr>Office Theme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PC</cp:lastModifiedBy>
  <cp:revision>50</cp:revision>
  <dcterms:created xsi:type="dcterms:W3CDTF">2017-02-16T03:54:32Z</dcterms:created>
  <dcterms:modified xsi:type="dcterms:W3CDTF">2019-02-04T13:58:11Z</dcterms:modified>
</cp:coreProperties>
</file>