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DAE0"/>
    <a:srgbClr val="33CCCC"/>
    <a:srgbClr val="333F50"/>
    <a:srgbClr val="22336B"/>
    <a:srgbClr val="1A2555"/>
    <a:srgbClr val="0CF4B4"/>
    <a:srgbClr val="F0B5A0"/>
    <a:srgbClr val="82CDD2"/>
    <a:srgbClr val="88D1D7"/>
    <a:srgbClr val="C982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719494-ABD4-E045-91B1-23FD2A628C02}" v="25" dt="2018-10-12T12:18:43.0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32" autoAdjust="0"/>
    <p:restoredTop sz="95324" autoAdjust="0"/>
  </p:normalViewPr>
  <p:slideViewPr>
    <p:cSldViewPr snapToGrid="0">
      <p:cViewPr>
        <p:scale>
          <a:sx n="100" d="100"/>
          <a:sy n="100" d="100"/>
        </p:scale>
        <p:origin x="1302" y="-3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AB719494-ABD4-E045-91B1-23FD2A628C02}"/>
    <pc:docChg chg="undo custSel modSld">
      <pc:chgData name="Axel Maille" userId="065ad68c099279a8" providerId="LiveId" clId="{AB719494-ABD4-E045-91B1-23FD2A628C02}" dt="2018-10-12T12:19:54.526" v="220" actId="20577"/>
      <pc:docMkLst>
        <pc:docMk/>
      </pc:docMkLst>
      <pc:sldChg chg="addSp delSp modSp">
        <pc:chgData name="Axel Maille" userId="065ad68c099279a8" providerId="LiveId" clId="{AB719494-ABD4-E045-91B1-23FD2A628C02}" dt="2018-10-12T12:19:54.526" v="220" actId="20577"/>
        <pc:sldMkLst>
          <pc:docMk/>
          <pc:sldMk cId="3889010418" sldId="259"/>
        </pc:sldMkLst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7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30.441" v="81" actId="6549"/>
          <ac:spMkLst>
            <pc:docMk/>
            <pc:sldMk cId="3889010418" sldId="259"/>
            <ac:spMk id="8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1" creationId="{00000000-0000-0000-0000-000000000000}"/>
          </ac:spMkLst>
        </pc:spChg>
        <pc:spChg chg="add del mod">
          <ac:chgData name="Axel Maille" userId="065ad68c099279a8" providerId="LiveId" clId="{AB719494-ABD4-E045-91B1-23FD2A628C02}" dt="2018-10-12T12:18:08.763" v="97" actId="478"/>
          <ac:spMkLst>
            <pc:docMk/>
            <pc:sldMk cId="3889010418" sldId="259"/>
            <ac:spMk id="12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4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5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7:24.139" v="85"/>
          <ac:spMkLst>
            <pc:docMk/>
            <pc:sldMk cId="3889010418" sldId="259"/>
            <ac:spMk id="16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9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20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7:25.362" v="86"/>
          <ac:spMkLst>
            <pc:docMk/>
            <pc:sldMk cId="3889010418" sldId="259"/>
            <ac:spMk id="21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24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25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7:26.521" v="87"/>
          <ac:spMkLst>
            <pc:docMk/>
            <pc:sldMk cId="3889010418" sldId="259"/>
            <ac:spMk id="26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29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30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7:27.623" v="88"/>
          <ac:spMkLst>
            <pc:docMk/>
            <pc:sldMk cId="3889010418" sldId="259"/>
            <ac:spMk id="31" creationId="{00000000-0000-0000-0000-000000000000}"/>
          </ac:spMkLst>
        </pc:spChg>
        <pc:spChg chg="del">
          <ac:chgData name="Axel Maille" userId="065ad68c099279a8" providerId="LiveId" clId="{AB719494-ABD4-E045-91B1-23FD2A628C02}" dt="2018-10-12T12:13:29.750" v="33" actId="478"/>
          <ac:spMkLst>
            <pc:docMk/>
            <pc:sldMk cId="3889010418" sldId="259"/>
            <ac:spMk id="32" creationId="{00000000-0000-0000-0000-000000000000}"/>
          </ac:spMkLst>
        </pc:spChg>
        <pc:spChg chg="del">
          <ac:chgData name="Axel Maille" userId="065ad68c099279a8" providerId="LiveId" clId="{AB719494-ABD4-E045-91B1-23FD2A628C02}" dt="2018-10-12T12:13:26.512" v="32" actId="478"/>
          <ac:spMkLst>
            <pc:docMk/>
            <pc:sldMk cId="3889010418" sldId="259"/>
            <ac:spMk id="33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7:48.357" v="92" actId="207"/>
          <ac:spMkLst>
            <pc:docMk/>
            <pc:sldMk cId="3889010418" sldId="259"/>
            <ac:spMk id="34" creationId="{00000000-0000-0000-0000-000000000000}"/>
          </ac:spMkLst>
        </pc:spChg>
        <pc:spChg chg="add mod">
          <ac:chgData name="Axel Maille" userId="065ad68c099279a8" providerId="LiveId" clId="{AB719494-ABD4-E045-91B1-23FD2A628C02}" dt="2018-10-12T12:17:12.798" v="84" actId="1076"/>
          <ac:spMkLst>
            <pc:docMk/>
            <pc:sldMk cId="3889010418" sldId="259"/>
            <ac:spMk id="79" creationId="{D962460B-AB91-724E-AB5B-2740BF764016}"/>
          </ac:spMkLst>
        </pc:spChg>
        <pc:spChg chg="del mod">
          <ac:chgData name="Axel Maille" userId="065ad68c099279a8" providerId="LiveId" clId="{AB719494-ABD4-E045-91B1-23FD2A628C02}" dt="2018-10-12T12:17:06.461" v="82" actId="478"/>
          <ac:spMkLst>
            <pc:docMk/>
            <pc:sldMk cId="3889010418" sldId="259"/>
            <ac:spMk id="86" creationId="{00000000-0000-0000-0000-000000000000}"/>
          </ac:spMkLst>
        </pc:spChg>
        <pc:spChg chg="del mod">
          <ac:chgData name="Axel Maille" userId="065ad68c099279a8" providerId="LiveId" clId="{AB719494-ABD4-E045-91B1-23FD2A628C02}" dt="2018-10-12T12:17:06.461" v="82" actId="478"/>
          <ac:spMkLst>
            <pc:docMk/>
            <pc:sldMk cId="3889010418" sldId="259"/>
            <ac:spMk id="87" creationId="{00000000-0000-0000-0000-000000000000}"/>
          </ac:spMkLst>
        </pc:spChg>
        <pc:spChg chg="del mod">
          <ac:chgData name="Axel Maille" userId="065ad68c099279a8" providerId="LiveId" clId="{AB719494-ABD4-E045-91B1-23FD2A628C02}" dt="2018-10-12T12:17:06.461" v="82" actId="478"/>
          <ac:spMkLst>
            <pc:docMk/>
            <pc:sldMk cId="3889010418" sldId="259"/>
            <ac:spMk id="88" creationId="{00000000-0000-0000-0000-000000000000}"/>
          </ac:spMkLst>
        </pc:spChg>
        <pc:spChg chg="add mod">
          <ac:chgData name="Axel Maille" userId="065ad68c099279a8" providerId="LiveId" clId="{AB719494-ABD4-E045-91B1-23FD2A628C02}" dt="2018-10-12T12:17:12.798" v="84" actId="1076"/>
          <ac:spMkLst>
            <pc:docMk/>
            <pc:sldMk cId="3889010418" sldId="259"/>
            <ac:spMk id="90" creationId="{0988CF6D-0ACD-BC42-A439-3AD135BFB008}"/>
          </ac:spMkLst>
        </pc:spChg>
        <pc:spChg chg="add mod">
          <ac:chgData name="Axel Maille" userId="065ad68c099279a8" providerId="LiveId" clId="{AB719494-ABD4-E045-91B1-23FD2A628C02}" dt="2018-10-12T12:17:12.798" v="84" actId="1076"/>
          <ac:spMkLst>
            <pc:docMk/>
            <pc:sldMk cId="3889010418" sldId="259"/>
            <ac:spMk id="91" creationId="{2C69A2F5-58B6-8D46-A52A-03BAAAA1A43B}"/>
          </ac:spMkLst>
        </pc:spChg>
        <pc:spChg chg="add mod">
          <ac:chgData name="Axel Maille" userId="065ad68c099279a8" providerId="LiveId" clId="{AB719494-ABD4-E045-91B1-23FD2A628C02}" dt="2018-10-12T12:17:12.798" v="84" actId="1076"/>
          <ac:spMkLst>
            <pc:docMk/>
            <pc:sldMk cId="3889010418" sldId="259"/>
            <ac:spMk id="92" creationId="{16AC9607-A377-A544-A0B4-E66DE66CA0C1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33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36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39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42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46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8:22.689" v="98"/>
          <ac:spMkLst>
            <pc:docMk/>
            <pc:sldMk cId="3889010418" sldId="259"/>
            <ac:spMk id="147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48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8:43.024" v="102"/>
          <ac:spMkLst>
            <pc:docMk/>
            <pc:sldMk cId="3889010418" sldId="259"/>
            <ac:spMk id="149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50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78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80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86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88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90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92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94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96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97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8:02.019" v="95" actId="167"/>
          <ac:spMkLst>
            <pc:docMk/>
            <pc:sldMk cId="3889010418" sldId="259"/>
            <ac:spMk id="198" creationId="{00000000-0000-0000-0000-000000000000}"/>
          </ac:spMkLst>
        </pc:spChg>
        <pc:spChg chg="del">
          <ac:chgData name="Axel Maille" userId="065ad68c099279a8" providerId="LiveId" clId="{AB719494-ABD4-E045-91B1-23FD2A628C02}" dt="2018-10-12T12:13:29.750" v="33" actId="478"/>
          <ac:spMkLst>
            <pc:docMk/>
            <pc:sldMk cId="3889010418" sldId="259"/>
            <ac:spMk id="199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201" creationId="{00000000-0000-0000-0000-000000000000}"/>
          </ac:spMkLst>
        </pc:spChg>
        <pc:spChg chg="del mod">
          <ac:chgData name="Axel Maille" userId="065ad68c099279a8" providerId="LiveId" clId="{AB719494-ABD4-E045-91B1-23FD2A628C02}" dt="2018-10-12T12:17:06.461" v="82" actId="478"/>
          <ac:spMkLst>
            <pc:docMk/>
            <pc:sldMk cId="3889010418" sldId="259"/>
            <ac:spMk id="202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203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8:58.546" v="118" actId="20577"/>
          <ac:spMkLst>
            <pc:docMk/>
            <pc:sldMk cId="3889010418" sldId="259"/>
            <ac:spMk id="204" creationId="{00000000-0000-0000-0000-000000000000}"/>
          </ac:spMkLst>
        </pc:spChg>
        <pc:spChg chg="add del mod">
          <ac:chgData name="Axel Maille" userId="065ad68c099279a8" providerId="LiveId" clId="{AB719494-ABD4-E045-91B1-23FD2A628C02}" dt="2018-10-12T12:18:37.865" v="101" actId="478"/>
          <ac:spMkLst>
            <pc:docMk/>
            <pc:sldMk cId="3889010418" sldId="259"/>
            <ac:spMk id="205" creationId="{00000000-0000-0000-0000-000000000000}"/>
          </ac:spMkLst>
        </pc:spChg>
        <pc:spChg chg="add del mod">
          <ac:chgData name="Axel Maille" userId="065ad68c099279a8" providerId="LiveId" clId="{AB719494-ABD4-E045-91B1-23FD2A628C02}" dt="2018-10-12T12:19:12.058" v="149" actId="20577"/>
          <ac:spMkLst>
            <pc:docMk/>
            <pc:sldMk cId="3889010418" sldId="259"/>
            <ac:spMk id="206" creationId="{00000000-0000-0000-0000-000000000000}"/>
          </ac:spMkLst>
        </pc:spChg>
        <pc:spChg chg="add del mod">
          <ac:chgData name="Axel Maille" userId="065ad68c099279a8" providerId="LiveId" clId="{AB719494-ABD4-E045-91B1-23FD2A628C02}" dt="2018-10-12T12:19:19.279" v="159" actId="20577"/>
          <ac:spMkLst>
            <pc:docMk/>
            <pc:sldMk cId="3889010418" sldId="259"/>
            <ac:spMk id="207" creationId="{00000000-0000-0000-0000-000000000000}"/>
          </ac:spMkLst>
        </pc:spChg>
        <pc:spChg chg="add del mod">
          <ac:chgData name="Axel Maille" userId="065ad68c099279a8" providerId="LiveId" clId="{AB719494-ABD4-E045-91B1-23FD2A628C02}" dt="2018-10-12T12:19:28.624" v="168" actId="20577"/>
          <ac:spMkLst>
            <pc:docMk/>
            <pc:sldMk cId="3889010418" sldId="259"/>
            <ac:spMk id="208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9:01.640" v="125" actId="20577"/>
          <ac:spMkLst>
            <pc:docMk/>
            <pc:sldMk cId="3889010418" sldId="259"/>
            <ac:spMk id="209" creationId="{00000000-0000-0000-0000-000000000000}"/>
          </ac:spMkLst>
        </pc:spChg>
        <pc:spChg chg="add del mod">
          <ac:chgData name="Axel Maille" userId="065ad68c099279a8" providerId="LiveId" clId="{AB719494-ABD4-E045-91B1-23FD2A628C02}" dt="2018-10-12T12:19:31.916" v="175" actId="20577"/>
          <ac:spMkLst>
            <pc:docMk/>
            <pc:sldMk cId="3889010418" sldId="259"/>
            <ac:spMk id="210" creationId="{00000000-0000-0000-0000-000000000000}"/>
          </ac:spMkLst>
        </pc:spChg>
        <pc:spChg chg="add del mod">
          <ac:chgData name="Axel Maille" userId="065ad68c099279a8" providerId="LiveId" clId="{AB719494-ABD4-E045-91B1-23FD2A628C02}" dt="2018-10-12T12:19:35.053" v="183" actId="20577"/>
          <ac:spMkLst>
            <pc:docMk/>
            <pc:sldMk cId="3889010418" sldId="259"/>
            <ac:spMk id="211" creationId="{00000000-0000-0000-0000-000000000000}"/>
          </ac:spMkLst>
        </pc:spChg>
        <pc:spChg chg="add del mod">
          <ac:chgData name="Axel Maille" userId="065ad68c099279a8" providerId="LiveId" clId="{AB719494-ABD4-E045-91B1-23FD2A628C02}" dt="2018-10-12T12:19:38.337" v="190" actId="20577"/>
          <ac:spMkLst>
            <pc:docMk/>
            <pc:sldMk cId="3889010418" sldId="259"/>
            <ac:spMk id="212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9:06.151" v="137" actId="20577"/>
          <ac:spMkLst>
            <pc:docMk/>
            <pc:sldMk cId="3889010418" sldId="259"/>
            <ac:spMk id="213" creationId="{00000000-0000-0000-0000-000000000000}"/>
          </ac:spMkLst>
        </pc:spChg>
        <pc:spChg chg="add del mod">
          <ac:chgData name="Axel Maille" userId="065ad68c099279a8" providerId="LiveId" clId="{AB719494-ABD4-E045-91B1-23FD2A628C02}" dt="2018-10-12T12:19:42.151" v="197" actId="20577"/>
          <ac:spMkLst>
            <pc:docMk/>
            <pc:sldMk cId="3889010418" sldId="259"/>
            <ac:spMk id="214" creationId="{00000000-0000-0000-0000-000000000000}"/>
          </ac:spMkLst>
        </pc:spChg>
        <pc:spChg chg="add del mod">
          <ac:chgData name="Axel Maille" userId="065ad68c099279a8" providerId="LiveId" clId="{AB719494-ABD4-E045-91B1-23FD2A628C02}" dt="2018-10-12T12:19:45.415" v="204" actId="20577"/>
          <ac:spMkLst>
            <pc:docMk/>
            <pc:sldMk cId="3889010418" sldId="259"/>
            <ac:spMk id="215" creationId="{00000000-0000-0000-0000-000000000000}"/>
          </ac:spMkLst>
        </pc:spChg>
        <pc:spChg chg="add del mod">
          <ac:chgData name="Axel Maille" userId="065ad68c099279a8" providerId="LiveId" clId="{AB719494-ABD4-E045-91B1-23FD2A628C02}" dt="2018-10-12T12:19:49.436" v="212" actId="20577"/>
          <ac:spMkLst>
            <pc:docMk/>
            <pc:sldMk cId="3889010418" sldId="259"/>
            <ac:spMk id="216" creationId="{00000000-0000-0000-0000-000000000000}"/>
          </ac:spMkLst>
        </pc:spChg>
        <pc:spChg chg="add del mod">
          <ac:chgData name="Axel Maille" userId="065ad68c099279a8" providerId="LiveId" clId="{AB719494-ABD4-E045-91B1-23FD2A628C02}" dt="2018-10-12T12:19:54.526" v="220" actId="20577"/>
          <ac:spMkLst>
            <pc:docMk/>
            <pc:sldMk cId="3889010418" sldId="259"/>
            <ac:spMk id="217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221" creationId="{00000000-0000-0000-0000-000000000000}"/>
          </ac:spMkLst>
        </pc:spChg>
        <pc:picChg chg="add mod modCrop">
          <ac:chgData name="Axel Maille" userId="065ad68c099279a8" providerId="LiveId" clId="{AB719494-ABD4-E045-91B1-23FD2A628C02}" dt="2018-10-12T12:15:52.436" v="75" actId="1076"/>
          <ac:picMkLst>
            <pc:docMk/>
            <pc:sldMk cId="3889010418" sldId="259"/>
            <ac:picMk id="3" creationId="{A82387A5-BB1F-5F42-A4B9-6FA10A6BB003}"/>
          </ac:picMkLst>
        </pc:picChg>
        <pc:picChg chg="del">
          <ac:chgData name="Axel Maille" userId="065ad68c099279a8" providerId="LiveId" clId="{AB719494-ABD4-E045-91B1-23FD2A628C02}" dt="2018-10-12T12:17:06.461" v="82" actId="478"/>
          <ac:picMkLst>
            <pc:docMk/>
            <pc:sldMk cId="3889010418" sldId="259"/>
            <ac:picMk id="5" creationId="{00000000-0000-0000-0000-000000000000}"/>
          </ac:picMkLst>
        </pc:picChg>
        <pc:picChg chg="del">
          <ac:chgData name="Axel Maille" userId="065ad68c099279a8" providerId="LiveId" clId="{AB719494-ABD4-E045-91B1-23FD2A628C02}" dt="2018-10-12T12:17:06.461" v="82" actId="478"/>
          <ac:picMkLst>
            <pc:docMk/>
            <pc:sldMk cId="3889010418" sldId="259"/>
            <ac:picMk id="80" creationId="{00000000-0000-0000-0000-000000000000}"/>
          </ac:picMkLst>
        </pc:picChg>
        <pc:picChg chg="add mod">
          <ac:chgData name="Axel Maille" userId="065ad68c099279a8" providerId="LiveId" clId="{AB719494-ABD4-E045-91B1-23FD2A628C02}" dt="2018-10-12T12:17:12.798" v="84" actId="1076"/>
          <ac:picMkLst>
            <pc:docMk/>
            <pc:sldMk cId="3889010418" sldId="259"/>
            <ac:picMk id="81" creationId="{96F63CE3-A8CF-FC49-86F7-136D9B0DFFE6}"/>
          </ac:picMkLst>
        </pc:picChg>
        <pc:picChg chg="del">
          <ac:chgData name="Axel Maille" userId="065ad68c099279a8" providerId="LiveId" clId="{AB719494-ABD4-E045-91B1-23FD2A628C02}" dt="2018-10-12T12:17:06.461" v="82" actId="478"/>
          <ac:picMkLst>
            <pc:docMk/>
            <pc:sldMk cId="3889010418" sldId="259"/>
            <ac:picMk id="82" creationId="{00000000-0000-0000-0000-000000000000}"/>
          </ac:picMkLst>
        </pc:picChg>
        <pc:picChg chg="del">
          <ac:chgData name="Axel Maille" userId="065ad68c099279a8" providerId="LiveId" clId="{AB719494-ABD4-E045-91B1-23FD2A628C02}" dt="2018-10-12T12:17:06.461" v="82" actId="478"/>
          <ac:picMkLst>
            <pc:docMk/>
            <pc:sldMk cId="3889010418" sldId="259"/>
            <ac:picMk id="83" creationId="{00000000-0000-0000-0000-000000000000}"/>
          </ac:picMkLst>
        </pc:picChg>
        <pc:picChg chg="add mod">
          <ac:chgData name="Axel Maille" userId="065ad68c099279a8" providerId="LiveId" clId="{AB719494-ABD4-E045-91B1-23FD2A628C02}" dt="2018-10-12T12:17:12.798" v="84" actId="1076"/>
          <ac:picMkLst>
            <pc:docMk/>
            <pc:sldMk cId="3889010418" sldId="259"/>
            <ac:picMk id="84" creationId="{3EA696A9-7293-2346-9122-BD0F93B889F3}"/>
          </ac:picMkLst>
        </pc:picChg>
        <pc:picChg chg="add mod">
          <ac:chgData name="Axel Maille" userId="065ad68c099279a8" providerId="LiveId" clId="{AB719494-ABD4-E045-91B1-23FD2A628C02}" dt="2018-10-12T12:17:12.798" v="84" actId="1076"/>
          <ac:picMkLst>
            <pc:docMk/>
            <pc:sldMk cId="3889010418" sldId="259"/>
            <ac:picMk id="85" creationId="{D2B809E1-0320-1B40-9D5F-E7B1AA3132D9}"/>
          </ac:picMkLst>
        </pc:picChg>
        <pc:picChg chg="add mod">
          <ac:chgData name="Axel Maille" userId="065ad68c099279a8" providerId="LiveId" clId="{AB719494-ABD4-E045-91B1-23FD2A628C02}" dt="2018-10-12T12:17:12.798" v="84" actId="1076"/>
          <ac:picMkLst>
            <pc:docMk/>
            <pc:sldMk cId="3889010418" sldId="259"/>
            <ac:picMk id="89" creationId="{CD12696E-C398-6145-B2EB-0F0025254F8B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3DFDC-F2B9-4F30-BDAA-BC05729E134E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2E116-EA87-488E-9C06-182B3B0258C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9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2E116-EA87-488E-9C06-182B3B0258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257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Rectangle 197"/>
          <p:cNvSpPr/>
          <p:nvPr/>
        </p:nvSpPr>
        <p:spPr>
          <a:xfrm>
            <a:off x="4009137" y="4690554"/>
            <a:ext cx="3148898" cy="5085584"/>
          </a:xfrm>
          <a:prstGeom prst="rect">
            <a:avLst/>
          </a:prstGeom>
          <a:solidFill>
            <a:srgbClr val="B1DAE0">
              <a:alpha val="13000"/>
            </a:srgbClr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323690" y="2115499"/>
            <a:ext cx="3506127" cy="5776686"/>
          </a:xfrm>
          <a:prstGeom prst="rect">
            <a:avLst/>
          </a:prstGeom>
          <a:solidFill>
            <a:srgbClr val="B1DAE0">
              <a:alpha val="7000"/>
            </a:srgbClr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947083" y="2156805"/>
            <a:ext cx="22990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33CCCC"/>
                </a:solidFill>
                <a:cs typeface="Lato" panose="020F0502020204030203" pitchFamily="34" charset="0"/>
              </a:rPr>
              <a:t>Work </a:t>
            </a:r>
            <a:r>
              <a:rPr lang="en-GB" sz="2400" dirty="0">
                <a:solidFill>
                  <a:srgbClr val="33CCCC"/>
                </a:solidFill>
                <a:cs typeface="Lato" panose="020F0502020204030203" pitchFamily="34" charset="0"/>
              </a:rPr>
              <a:t>e</a:t>
            </a:r>
            <a:r>
              <a:rPr lang="en-GB" sz="2400" dirty="0" smtClean="0">
                <a:solidFill>
                  <a:srgbClr val="33CCCC"/>
                </a:solidFill>
                <a:cs typeface="Lato" panose="020F0502020204030203" pitchFamily="34" charset="0"/>
              </a:rPr>
              <a:t>xperience</a:t>
            </a:r>
            <a:endParaRPr lang="en-GB" sz="2400" dirty="0">
              <a:solidFill>
                <a:srgbClr val="33CCCC"/>
              </a:solidFill>
              <a:cs typeface="Lato" panose="020F0502020204030203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7998" y="2593340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403081" y="2593340"/>
            <a:ext cx="256433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>
                <a:solidFill>
                  <a:schemeClr val="bg1"/>
                </a:solidFill>
                <a:cs typeface="Lato" panose="020F0502020204030203" pitchFamily="34" charset="0"/>
              </a:rPr>
              <a:t>Company name</a:t>
            </a:r>
            <a:endParaRPr lang="en-GB" sz="1000" b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en-GB" sz="1000" i="1" dirty="0" smtClean="0">
                <a:solidFill>
                  <a:schemeClr val="bg1"/>
                </a:solidFill>
                <a:cs typeface="Lato" panose="020F0502020204030203" pitchFamily="34" charset="0"/>
              </a:rPr>
              <a:t>Position</a:t>
            </a:r>
            <a:endParaRPr lang="en-GB" sz="1000" i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endParaRPr lang="en-GB" sz="1000" i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pPr defTabSz="685800">
              <a:defRPr/>
            </a:pP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Lorem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dolor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sit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amet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,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consectetur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adipiscing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elit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Morbi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tristique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sapien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nec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nulla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rutrum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imperdiet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Nullam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faucibus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augue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id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velit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luctus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maximus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485260" y="2854950"/>
            <a:ext cx="846386" cy="846386"/>
          </a:xfrm>
          <a:prstGeom prst="roundRect">
            <a:avLst/>
          </a:prstGeom>
          <a:solidFill>
            <a:srgbClr val="B1DAE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rgbClr val="333F50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67998" y="3938215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403081" y="3938215"/>
            <a:ext cx="256433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bg1"/>
                </a:solidFill>
                <a:cs typeface="Lato" panose="020F0502020204030203" pitchFamily="34" charset="0"/>
              </a:rPr>
              <a:t>Company name</a:t>
            </a:r>
          </a:p>
          <a:p>
            <a:r>
              <a:rPr lang="en-GB" sz="1000" i="1" dirty="0">
                <a:solidFill>
                  <a:schemeClr val="bg1"/>
                </a:solidFill>
                <a:cs typeface="Lato" panose="020F0502020204030203" pitchFamily="34" charset="0"/>
              </a:rPr>
              <a:t>Position</a:t>
            </a:r>
          </a:p>
          <a:p>
            <a:endParaRPr lang="en-GB" sz="1000" i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pPr defTabSz="685800">
              <a:defRPr/>
            </a:pP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Lorem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dolor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sit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amet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,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consectetur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adipiscing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elit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Morbi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tristique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sapien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nec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nulla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rutrum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imperdiet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Nullam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faucibus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augue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id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velit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luctus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maximus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485260" y="4199825"/>
            <a:ext cx="846386" cy="846386"/>
          </a:xfrm>
          <a:prstGeom prst="roundRect">
            <a:avLst/>
          </a:prstGeom>
          <a:solidFill>
            <a:srgbClr val="B1DAE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rgbClr val="333F50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7998" y="5283090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403081" y="5283090"/>
            <a:ext cx="256433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bg1"/>
                </a:solidFill>
                <a:cs typeface="Lato" panose="020F0502020204030203" pitchFamily="34" charset="0"/>
              </a:rPr>
              <a:t>Company name</a:t>
            </a:r>
          </a:p>
          <a:p>
            <a:r>
              <a:rPr lang="en-GB" sz="1000" i="1" dirty="0">
                <a:solidFill>
                  <a:schemeClr val="bg1"/>
                </a:solidFill>
                <a:cs typeface="Lato" panose="020F0502020204030203" pitchFamily="34" charset="0"/>
              </a:rPr>
              <a:t>Position</a:t>
            </a:r>
          </a:p>
          <a:p>
            <a:endParaRPr lang="en-GB" sz="1000" i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pPr defTabSz="685800">
              <a:defRPr/>
            </a:pP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Lorem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dolor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sit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amet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,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consectetur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adipiscing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elit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Morbi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tristique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sapien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nec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nulla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rutrum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imperdiet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Nullam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faucibus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augue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id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velit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luctus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maximus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485260" y="5544700"/>
            <a:ext cx="846386" cy="846386"/>
          </a:xfrm>
          <a:prstGeom prst="roundRect">
            <a:avLst/>
          </a:prstGeom>
          <a:solidFill>
            <a:srgbClr val="B1DAE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rgbClr val="333F50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67998" y="6627966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403081" y="6627966"/>
            <a:ext cx="256433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bg1"/>
                </a:solidFill>
                <a:cs typeface="Lato" panose="020F0502020204030203" pitchFamily="34" charset="0"/>
              </a:rPr>
              <a:t>Company name</a:t>
            </a:r>
          </a:p>
          <a:p>
            <a:r>
              <a:rPr lang="en-GB" sz="1000" i="1" dirty="0">
                <a:solidFill>
                  <a:schemeClr val="bg1"/>
                </a:solidFill>
                <a:cs typeface="Lato" panose="020F0502020204030203" pitchFamily="34" charset="0"/>
              </a:rPr>
              <a:t>Position</a:t>
            </a:r>
          </a:p>
          <a:p>
            <a:endParaRPr lang="en-GB" sz="1000" i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pPr defTabSz="685800">
              <a:defRPr/>
            </a:pP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Lorem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dolor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sit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amet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,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consectetur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adipiscing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elit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Morbi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tristique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sapien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nec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nulla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rutrum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imperdiet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Nullam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faucibus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augue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id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velit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luctus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maximus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485260" y="6889576"/>
            <a:ext cx="846386" cy="846386"/>
          </a:xfrm>
          <a:prstGeom prst="roundRect">
            <a:avLst/>
          </a:prstGeom>
          <a:solidFill>
            <a:srgbClr val="B1DAE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rgbClr val="333F50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186" name="TextBox 185"/>
          <p:cNvSpPr txBox="1"/>
          <p:nvPr/>
        </p:nvSpPr>
        <p:spPr>
          <a:xfrm>
            <a:off x="2583030" y="311742"/>
            <a:ext cx="432201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200" dirty="0">
                <a:solidFill>
                  <a:srgbClr val="33CCCC"/>
                </a:solidFill>
                <a:cs typeface="Lato Black" panose="020F0A02020204030203" pitchFamily="34" charset="0"/>
              </a:rPr>
              <a:t>Mehdi YEN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5009679" y="1753991"/>
            <a:ext cx="1147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srgbClr val="33CCCC"/>
                </a:solidFill>
                <a:cs typeface="Lato" panose="020F0502020204030203" pitchFamily="34" charset="0"/>
              </a:rPr>
              <a:t>Contact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009137" y="1698171"/>
            <a:ext cx="3148898" cy="1320799"/>
          </a:xfrm>
          <a:prstGeom prst="rect">
            <a:avLst/>
          </a:prstGeom>
          <a:noFill/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991786" y="3139887"/>
            <a:ext cx="9972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33CCCC"/>
                </a:solidFill>
                <a:cs typeface="Lato" panose="020F0502020204030203" pitchFamily="34" charset="0"/>
              </a:rPr>
              <a:t>Profile</a:t>
            </a:r>
            <a:endParaRPr lang="en-GB" sz="2400" dirty="0">
              <a:solidFill>
                <a:srgbClr val="33CCCC"/>
              </a:solidFill>
              <a:cs typeface="Lato" panose="020F050202020403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00153" y="3568535"/>
            <a:ext cx="2906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Lorem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dolor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sit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amet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,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consectetur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smtClean="0">
                <a:solidFill>
                  <a:schemeClr val="bg1"/>
                </a:solidFill>
                <a:cs typeface="Lato" panose="020F0502020204030203" pitchFamily="34" charset="0"/>
              </a:rPr>
              <a:t>    </a:t>
            </a:r>
            <a:r>
              <a:rPr lang="fr-FR" sz="1000" dirty="0" err="1" smtClean="0">
                <a:solidFill>
                  <a:schemeClr val="bg1"/>
                </a:solidFill>
                <a:cs typeface="Lato" panose="020F0502020204030203" pitchFamily="34" charset="0"/>
              </a:rPr>
              <a:t>adipiscing</a:t>
            </a:r>
            <a:r>
              <a:rPr lang="fr-FR" sz="1000" dirty="0" smtClean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elit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Morbi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tristique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sapien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nec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nulla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rutrum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imperdiet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Nullam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faucibus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augue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id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velit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luctus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maximus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. </a:t>
            </a:r>
          </a:p>
        </p:txBody>
      </p:sp>
      <p:sp>
        <p:nvSpPr>
          <p:cNvPr id="197" name="Rectangle 196"/>
          <p:cNvSpPr/>
          <p:nvPr/>
        </p:nvSpPr>
        <p:spPr>
          <a:xfrm>
            <a:off x="4009137" y="3146381"/>
            <a:ext cx="3148898" cy="1380621"/>
          </a:xfrm>
          <a:prstGeom prst="rect">
            <a:avLst/>
          </a:prstGeom>
          <a:noFill/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3" name="TextBox 202"/>
          <p:cNvSpPr txBox="1"/>
          <p:nvPr/>
        </p:nvSpPr>
        <p:spPr>
          <a:xfrm>
            <a:off x="5091912" y="4708440"/>
            <a:ext cx="7970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33CCCC"/>
                </a:solidFill>
                <a:cs typeface="Lato" panose="020F0502020204030203" pitchFamily="34" charset="0"/>
              </a:rPr>
              <a:t>Skills</a:t>
            </a:r>
            <a:endParaRPr lang="en-GB" sz="2400" dirty="0">
              <a:solidFill>
                <a:srgbClr val="33CCCC"/>
              </a:solidFill>
              <a:cs typeface="Lato" panose="020F0502020204030203" pitchFamily="34" charset="0"/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4072079" y="5077086"/>
            <a:ext cx="27276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 smtClean="0">
                <a:solidFill>
                  <a:schemeClr val="bg1"/>
                </a:solidFill>
                <a:cs typeface="Lato" panose="020F0502020204030203" pitchFamily="34" charset="0"/>
              </a:rPr>
              <a:t>Professional</a:t>
            </a:r>
            <a:endParaRPr lang="en-GB" sz="1050" b="1" i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05" name="TextBox 204"/>
          <p:cNvSpPr txBox="1"/>
          <p:nvPr/>
        </p:nvSpPr>
        <p:spPr>
          <a:xfrm>
            <a:off x="4072079" y="5377168"/>
            <a:ext cx="12330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206" name="TextBox 205"/>
          <p:cNvSpPr txBox="1"/>
          <p:nvPr/>
        </p:nvSpPr>
        <p:spPr>
          <a:xfrm>
            <a:off x="4072079" y="5691552"/>
            <a:ext cx="12330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smtClean="0">
                <a:solidFill>
                  <a:schemeClr val="bg1"/>
                </a:solidFill>
                <a:cs typeface="Lato" panose="020F0502020204030203" pitchFamily="34" charset="0"/>
              </a:rPr>
              <a:t>InDesign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07" name="TextBox 206"/>
          <p:cNvSpPr txBox="1"/>
          <p:nvPr/>
        </p:nvSpPr>
        <p:spPr>
          <a:xfrm>
            <a:off x="4072079" y="6005936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PHP </a:t>
            </a:r>
            <a:r>
              <a:rPr lang="en-GB" sz="1000" dirty="0" smtClean="0">
                <a:solidFill>
                  <a:schemeClr val="bg1"/>
                </a:solidFill>
                <a:cs typeface="Lato" panose="020F0502020204030203" pitchFamily="34" charset="0"/>
              </a:rPr>
              <a:t>MySQL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08" name="TextBox 207"/>
          <p:cNvSpPr txBox="1"/>
          <p:nvPr/>
        </p:nvSpPr>
        <p:spPr>
          <a:xfrm>
            <a:off x="4072079" y="6320320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Google GA</a:t>
            </a:r>
          </a:p>
        </p:txBody>
      </p:sp>
      <p:sp>
        <p:nvSpPr>
          <p:cNvPr id="209" name="TextBox 208"/>
          <p:cNvSpPr txBox="1"/>
          <p:nvPr/>
        </p:nvSpPr>
        <p:spPr>
          <a:xfrm>
            <a:off x="4072079" y="6767189"/>
            <a:ext cx="27276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 smtClean="0">
                <a:solidFill>
                  <a:schemeClr val="bg1"/>
                </a:solidFill>
                <a:cs typeface="Lato" panose="020F0502020204030203" pitchFamily="34" charset="0"/>
              </a:rPr>
              <a:t>Languages</a:t>
            </a:r>
            <a:endParaRPr lang="en-GB" sz="1050" b="1" i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4072079" y="7067271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bg1"/>
                </a:solidFill>
                <a:cs typeface="Lato" panose="020F0502020204030203" pitchFamily="34" charset="0"/>
              </a:rPr>
              <a:t>French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4072079" y="7381655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bg1"/>
                </a:solidFill>
                <a:cs typeface="Lato" panose="020F0502020204030203" pitchFamily="34" charset="0"/>
              </a:rPr>
              <a:t>German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4072079" y="7696039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bg1"/>
                </a:solidFill>
                <a:cs typeface="Lato" panose="020F0502020204030203" pitchFamily="34" charset="0"/>
              </a:rPr>
              <a:t>Italian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4072079" y="8112637"/>
            <a:ext cx="27276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 smtClean="0">
                <a:solidFill>
                  <a:schemeClr val="bg1"/>
                </a:solidFill>
                <a:cs typeface="Lato" panose="020F0502020204030203" pitchFamily="34" charset="0"/>
              </a:rPr>
              <a:t>Personality</a:t>
            </a:r>
            <a:endParaRPr lang="en-GB" sz="1050" b="1" i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14" name="TextBox 213"/>
          <p:cNvSpPr txBox="1"/>
          <p:nvPr/>
        </p:nvSpPr>
        <p:spPr>
          <a:xfrm>
            <a:off x="4072079" y="8412719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bg1"/>
                </a:solidFill>
                <a:cs typeface="Lato" panose="020F0502020204030203" pitchFamily="34" charset="0"/>
              </a:rPr>
              <a:t>Creative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4072079" y="8727103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bg1"/>
                </a:solidFill>
                <a:cs typeface="Lato" panose="020F0502020204030203" pitchFamily="34" charset="0"/>
              </a:rPr>
              <a:t>Serious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16" name="TextBox 215"/>
          <p:cNvSpPr txBox="1"/>
          <p:nvPr/>
        </p:nvSpPr>
        <p:spPr>
          <a:xfrm>
            <a:off x="4072079" y="9041487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bg1"/>
                </a:solidFill>
                <a:cs typeface="Lato" panose="020F0502020204030203" pitchFamily="34" charset="0"/>
              </a:rPr>
              <a:t>Organized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17" name="TextBox 216"/>
          <p:cNvSpPr txBox="1"/>
          <p:nvPr/>
        </p:nvSpPr>
        <p:spPr>
          <a:xfrm>
            <a:off x="4072079" y="9360084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bg1"/>
                </a:solidFill>
                <a:cs typeface="Lato" panose="020F0502020204030203" pitchFamily="34" charset="0"/>
              </a:rPr>
              <a:t>Innovator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cxnSp>
        <p:nvCxnSpPr>
          <p:cNvPr id="132" name="Straight Connector 131"/>
          <p:cNvCxnSpPr/>
          <p:nvPr/>
        </p:nvCxnSpPr>
        <p:spPr>
          <a:xfrm flipV="1">
            <a:off x="5465690" y="5481697"/>
            <a:ext cx="1420367" cy="3017"/>
          </a:xfrm>
          <a:prstGeom prst="line">
            <a:avLst/>
          </a:prstGeom>
          <a:ln w="1270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Flowchart: Terminator 132"/>
          <p:cNvSpPr/>
          <p:nvPr/>
        </p:nvSpPr>
        <p:spPr>
          <a:xfrm>
            <a:off x="6219307" y="5416575"/>
            <a:ext cx="182880" cy="133260"/>
          </a:xfrm>
          <a:prstGeom prst="flowChartTerminator">
            <a:avLst/>
          </a:prstGeom>
          <a:solidFill>
            <a:srgbClr val="33CCCC"/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5" name="Straight Connector 134"/>
          <p:cNvCxnSpPr/>
          <p:nvPr/>
        </p:nvCxnSpPr>
        <p:spPr>
          <a:xfrm flipV="1">
            <a:off x="5465690" y="5795632"/>
            <a:ext cx="1420367" cy="3017"/>
          </a:xfrm>
          <a:prstGeom prst="line">
            <a:avLst/>
          </a:prstGeom>
          <a:ln w="1270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Flowchart: Terminator 135"/>
          <p:cNvSpPr/>
          <p:nvPr/>
        </p:nvSpPr>
        <p:spPr>
          <a:xfrm>
            <a:off x="5934655" y="5730510"/>
            <a:ext cx="182880" cy="133260"/>
          </a:xfrm>
          <a:prstGeom prst="flowChartTerminator">
            <a:avLst/>
          </a:prstGeom>
          <a:solidFill>
            <a:srgbClr val="33CCCC"/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8" name="Straight Connector 137"/>
          <p:cNvCxnSpPr/>
          <p:nvPr/>
        </p:nvCxnSpPr>
        <p:spPr>
          <a:xfrm flipV="1">
            <a:off x="5465690" y="6109567"/>
            <a:ext cx="1420367" cy="3017"/>
          </a:xfrm>
          <a:prstGeom prst="line">
            <a:avLst/>
          </a:prstGeom>
          <a:ln w="1270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Flowchart: Terminator 138"/>
          <p:cNvSpPr/>
          <p:nvPr/>
        </p:nvSpPr>
        <p:spPr>
          <a:xfrm>
            <a:off x="6219307" y="6044445"/>
            <a:ext cx="182880" cy="133260"/>
          </a:xfrm>
          <a:prstGeom prst="flowChartTerminator">
            <a:avLst/>
          </a:prstGeom>
          <a:solidFill>
            <a:srgbClr val="33CCCC"/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1" name="Straight Connector 140"/>
          <p:cNvCxnSpPr/>
          <p:nvPr/>
        </p:nvCxnSpPr>
        <p:spPr>
          <a:xfrm flipV="1">
            <a:off x="5465690" y="6423502"/>
            <a:ext cx="1420367" cy="3017"/>
          </a:xfrm>
          <a:prstGeom prst="line">
            <a:avLst/>
          </a:prstGeom>
          <a:ln w="1270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Flowchart: Terminator 141"/>
          <p:cNvSpPr/>
          <p:nvPr/>
        </p:nvSpPr>
        <p:spPr>
          <a:xfrm>
            <a:off x="5934655" y="6358380"/>
            <a:ext cx="182880" cy="133260"/>
          </a:xfrm>
          <a:prstGeom prst="flowChartTerminator">
            <a:avLst/>
          </a:prstGeom>
          <a:solidFill>
            <a:srgbClr val="33CCCC"/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7" name="Straight Connector 176"/>
          <p:cNvCxnSpPr/>
          <p:nvPr/>
        </p:nvCxnSpPr>
        <p:spPr>
          <a:xfrm flipV="1">
            <a:off x="5465690" y="7147873"/>
            <a:ext cx="1420367" cy="3017"/>
          </a:xfrm>
          <a:prstGeom prst="line">
            <a:avLst/>
          </a:prstGeom>
          <a:ln w="1270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Flowchart: Terminator 177"/>
          <p:cNvSpPr/>
          <p:nvPr/>
        </p:nvSpPr>
        <p:spPr>
          <a:xfrm>
            <a:off x="6219307" y="7082751"/>
            <a:ext cx="182880" cy="133260"/>
          </a:xfrm>
          <a:prstGeom prst="flowChartTerminator">
            <a:avLst/>
          </a:prstGeom>
          <a:solidFill>
            <a:srgbClr val="33CCCC"/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9" name="Straight Connector 178"/>
          <p:cNvCxnSpPr/>
          <p:nvPr/>
        </p:nvCxnSpPr>
        <p:spPr>
          <a:xfrm flipV="1">
            <a:off x="5465690" y="7468141"/>
            <a:ext cx="1420367" cy="3017"/>
          </a:xfrm>
          <a:prstGeom prst="line">
            <a:avLst/>
          </a:prstGeom>
          <a:ln w="1270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Flowchart: Terminator 179"/>
          <p:cNvSpPr/>
          <p:nvPr/>
        </p:nvSpPr>
        <p:spPr>
          <a:xfrm>
            <a:off x="5934655" y="7403019"/>
            <a:ext cx="182880" cy="133260"/>
          </a:xfrm>
          <a:prstGeom prst="flowChartTerminator">
            <a:avLst/>
          </a:prstGeom>
          <a:solidFill>
            <a:srgbClr val="33CCCC"/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5" name="Straight Connector 184"/>
          <p:cNvCxnSpPr/>
          <p:nvPr/>
        </p:nvCxnSpPr>
        <p:spPr>
          <a:xfrm flipV="1">
            <a:off x="5465690" y="7788409"/>
            <a:ext cx="1420367" cy="3017"/>
          </a:xfrm>
          <a:prstGeom prst="line">
            <a:avLst/>
          </a:prstGeom>
          <a:ln w="1270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Flowchart: Terminator 187"/>
          <p:cNvSpPr/>
          <p:nvPr/>
        </p:nvSpPr>
        <p:spPr>
          <a:xfrm>
            <a:off x="6219307" y="7723287"/>
            <a:ext cx="182880" cy="133260"/>
          </a:xfrm>
          <a:prstGeom prst="flowChartTerminator">
            <a:avLst/>
          </a:prstGeom>
          <a:solidFill>
            <a:srgbClr val="33CCCC"/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9" name="Straight Connector 188"/>
          <p:cNvCxnSpPr/>
          <p:nvPr/>
        </p:nvCxnSpPr>
        <p:spPr>
          <a:xfrm flipV="1">
            <a:off x="5465690" y="8502247"/>
            <a:ext cx="1420367" cy="3017"/>
          </a:xfrm>
          <a:prstGeom prst="line">
            <a:avLst/>
          </a:prstGeom>
          <a:ln w="1270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Flowchart: Terminator 189"/>
          <p:cNvSpPr/>
          <p:nvPr/>
        </p:nvSpPr>
        <p:spPr>
          <a:xfrm>
            <a:off x="6219307" y="8437125"/>
            <a:ext cx="182880" cy="133260"/>
          </a:xfrm>
          <a:prstGeom prst="flowChartTerminator">
            <a:avLst/>
          </a:prstGeom>
          <a:solidFill>
            <a:srgbClr val="33CCCC"/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1" name="Straight Connector 190"/>
          <p:cNvCxnSpPr/>
          <p:nvPr/>
        </p:nvCxnSpPr>
        <p:spPr>
          <a:xfrm flipV="1">
            <a:off x="5465690" y="8816182"/>
            <a:ext cx="1420367" cy="3017"/>
          </a:xfrm>
          <a:prstGeom prst="line">
            <a:avLst/>
          </a:prstGeom>
          <a:ln w="1270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Flowchart: Terminator 191"/>
          <p:cNvSpPr/>
          <p:nvPr/>
        </p:nvSpPr>
        <p:spPr>
          <a:xfrm>
            <a:off x="5934655" y="8751060"/>
            <a:ext cx="182880" cy="133260"/>
          </a:xfrm>
          <a:prstGeom prst="flowChartTerminator">
            <a:avLst/>
          </a:prstGeom>
          <a:solidFill>
            <a:srgbClr val="33CCCC"/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3" name="Straight Connector 192"/>
          <p:cNvCxnSpPr/>
          <p:nvPr/>
        </p:nvCxnSpPr>
        <p:spPr>
          <a:xfrm flipV="1">
            <a:off x="5465690" y="9130117"/>
            <a:ext cx="1420367" cy="3017"/>
          </a:xfrm>
          <a:prstGeom prst="line">
            <a:avLst/>
          </a:prstGeom>
          <a:ln w="1270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Flowchart: Terminator 193"/>
          <p:cNvSpPr/>
          <p:nvPr/>
        </p:nvSpPr>
        <p:spPr>
          <a:xfrm>
            <a:off x="6219307" y="9064995"/>
            <a:ext cx="182880" cy="133260"/>
          </a:xfrm>
          <a:prstGeom prst="flowChartTerminator">
            <a:avLst/>
          </a:prstGeom>
          <a:solidFill>
            <a:srgbClr val="33CCCC"/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5" name="Straight Connector 194"/>
          <p:cNvCxnSpPr/>
          <p:nvPr/>
        </p:nvCxnSpPr>
        <p:spPr>
          <a:xfrm flipV="1">
            <a:off x="5465690" y="9444052"/>
            <a:ext cx="1420367" cy="3017"/>
          </a:xfrm>
          <a:prstGeom prst="line">
            <a:avLst/>
          </a:prstGeom>
          <a:ln w="1270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Flowchart: Terminator 195"/>
          <p:cNvSpPr/>
          <p:nvPr/>
        </p:nvSpPr>
        <p:spPr>
          <a:xfrm>
            <a:off x="5934655" y="9378930"/>
            <a:ext cx="182880" cy="133260"/>
          </a:xfrm>
          <a:prstGeom prst="flowChartTerminator">
            <a:avLst/>
          </a:prstGeom>
          <a:solidFill>
            <a:srgbClr val="33CCCC"/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6" name="TextBox 145"/>
          <p:cNvSpPr txBox="1"/>
          <p:nvPr/>
        </p:nvSpPr>
        <p:spPr>
          <a:xfrm>
            <a:off x="1405149" y="8026367"/>
            <a:ext cx="14234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33CCCC"/>
                </a:solidFill>
                <a:cs typeface="Lato" panose="020F0502020204030203" pitchFamily="34" charset="0"/>
              </a:rPr>
              <a:t>Education</a:t>
            </a:r>
            <a:endParaRPr lang="en-GB" sz="2400" dirty="0">
              <a:solidFill>
                <a:srgbClr val="33CCCC"/>
              </a:solidFill>
              <a:cs typeface="Lato" panose="020F0502020204030203" pitchFamily="34" charset="0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1198641" y="8471855"/>
            <a:ext cx="276877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err="1" smtClean="0">
                <a:solidFill>
                  <a:schemeClr val="bg1"/>
                </a:solidFill>
                <a:cs typeface="Lato" panose="020F0502020204030203" pitchFamily="34" charset="0"/>
              </a:rPr>
              <a:t>School</a:t>
            </a:r>
            <a:r>
              <a:rPr lang="es-ES" sz="1000" dirty="0" smtClean="0">
                <a:solidFill>
                  <a:schemeClr val="bg1"/>
                </a:solidFill>
                <a:cs typeface="Lato" panose="020F0502020204030203" pitchFamily="34" charset="0"/>
              </a:rPr>
              <a:t> - </a:t>
            </a:r>
            <a:r>
              <a:rPr lang="es-ES" sz="1000" dirty="0" err="1" smtClean="0">
                <a:solidFill>
                  <a:schemeClr val="bg1"/>
                </a:solidFill>
                <a:cs typeface="Lato" panose="020F0502020204030203" pitchFamily="34" charset="0"/>
              </a:rPr>
              <a:t>Degree</a:t>
            </a:r>
            <a:endParaRPr lang="en-PH" sz="1000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Lorem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dolor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sit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amet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,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consectetur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adipiscing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elit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. 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467998" y="8471855"/>
            <a:ext cx="650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bg1"/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1198641" y="9113444"/>
            <a:ext cx="276877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err="1">
                <a:solidFill>
                  <a:schemeClr val="bg1"/>
                </a:solidFill>
                <a:cs typeface="Lato" panose="020F0502020204030203" pitchFamily="34" charset="0"/>
              </a:rPr>
              <a:t>School</a:t>
            </a:r>
            <a:r>
              <a:rPr lang="es-ES" sz="1000" dirty="0">
                <a:solidFill>
                  <a:schemeClr val="bg1"/>
                </a:solidFill>
                <a:cs typeface="Lato" panose="020F0502020204030203" pitchFamily="34" charset="0"/>
              </a:rPr>
              <a:t> - </a:t>
            </a:r>
            <a:r>
              <a:rPr lang="es-ES" sz="1000" dirty="0" err="1">
                <a:solidFill>
                  <a:schemeClr val="bg1"/>
                </a:solidFill>
                <a:cs typeface="Lato" panose="020F0502020204030203" pitchFamily="34" charset="0"/>
              </a:rPr>
              <a:t>Degree</a:t>
            </a:r>
            <a:endParaRPr lang="en-PH" sz="1000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Lorem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dolor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sit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amet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,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consectetur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adipiscing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elit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. 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467998" y="9113444"/>
            <a:ext cx="650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bg1"/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221" name="Rectangle 220"/>
          <p:cNvSpPr/>
          <p:nvPr/>
        </p:nvSpPr>
        <p:spPr>
          <a:xfrm>
            <a:off x="323690" y="8015280"/>
            <a:ext cx="3506127" cy="1738080"/>
          </a:xfrm>
          <a:prstGeom prst="rect">
            <a:avLst/>
          </a:prstGeom>
          <a:noFill/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Image 2">
            <a:extLst>
              <a:ext uri="{FF2B5EF4-FFF2-40B4-BE49-F238E27FC236}">
                <a16:creationId xmlns="" xmlns:a16="http://schemas.microsoft.com/office/drawing/2014/main" id="{A82387A5-BB1F-5F42-A4B9-6FA10A6BB00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25" r="6616"/>
          <a:stretch/>
        </p:blipFill>
        <p:spPr>
          <a:xfrm>
            <a:off x="725430" y="274875"/>
            <a:ext cx="1543410" cy="1566550"/>
          </a:xfrm>
          <a:prstGeom prst="ellipse">
            <a:avLst/>
          </a:prstGeom>
          <a:ln w="38100">
            <a:solidFill>
              <a:srgbClr val="33CCCC"/>
            </a:solidFill>
          </a:ln>
        </p:spPr>
      </p:pic>
      <p:sp>
        <p:nvSpPr>
          <p:cNvPr id="79" name="TextBox 201">
            <a:extLst>
              <a:ext uri="{FF2B5EF4-FFF2-40B4-BE49-F238E27FC236}">
                <a16:creationId xmlns="" xmlns:a16="http://schemas.microsoft.com/office/drawing/2014/main" id="{D962460B-AB91-724E-AB5B-2740BF764016}"/>
              </a:ext>
            </a:extLst>
          </p:cNvPr>
          <p:cNvSpPr txBox="1"/>
          <p:nvPr/>
        </p:nvSpPr>
        <p:spPr>
          <a:xfrm>
            <a:off x="4430231" y="2711088"/>
            <a:ext cx="24102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bg1"/>
                </a:solidFill>
                <a:cs typeface="Lato" panose="020F0502020204030203" pitchFamily="34" charset="0"/>
              </a:rPr>
              <a:t>12 </a:t>
            </a:r>
            <a:r>
              <a:rPr lang="en-PH" sz="1000" dirty="0" smtClean="0">
                <a:solidFill>
                  <a:schemeClr val="bg1"/>
                </a:solidFill>
                <a:cs typeface="Lato" panose="020F0502020204030203" pitchFamily="34" charset="0"/>
              </a:rPr>
              <a:t>Street Name, New York</a:t>
            </a:r>
            <a:endParaRPr lang="en-PH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pic>
        <p:nvPicPr>
          <p:cNvPr id="81" name="Picture 79">
            <a:extLst>
              <a:ext uri="{FF2B5EF4-FFF2-40B4-BE49-F238E27FC236}">
                <a16:creationId xmlns="" xmlns:a16="http://schemas.microsoft.com/office/drawing/2014/main" id="{96F63CE3-A8CF-FC49-86F7-136D9B0DFFE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819" y="2765204"/>
            <a:ext cx="168487" cy="168487"/>
          </a:xfrm>
          <a:prstGeom prst="rect">
            <a:avLst/>
          </a:prstGeom>
        </p:spPr>
      </p:pic>
      <p:pic>
        <p:nvPicPr>
          <p:cNvPr id="84" name="Picture 81">
            <a:extLst>
              <a:ext uri="{FF2B5EF4-FFF2-40B4-BE49-F238E27FC236}">
                <a16:creationId xmlns="" xmlns:a16="http://schemas.microsoft.com/office/drawing/2014/main" id="{3EA696A9-7293-2346-9122-BD0F93B889F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2068" y="2217304"/>
            <a:ext cx="125989" cy="125989"/>
          </a:xfrm>
          <a:prstGeom prst="rect">
            <a:avLst/>
          </a:prstGeom>
        </p:spPr>
      </p:pic>
      <p:pic>
        <p:nvPicPr>
          <p:cNvPr id="85" name="Picture 82">
            <a:extLst>
              <a:ext uri="{FF2B5EF4-FFF2-40B4-BE49-F238E27FC236}">
                <a16:creationId xmlns="" xmlns:a16="http://schemas.microsoft.com/office/drawing/2014/main" id="{D2B809E1-0320-1B40-9D5F-E7B1AA3132D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894" y="2580317"/>
            <a:ext cx="144337" cy="144337"/>
          </a:xfrm>
          <a:prstGeom prst="rect">
            <a:avLst/>
          </a:prstGeom>
        </p:spPr>
      </p:pic>
      <p:pic>
        <p:nvPicPr>
          <p:cNvPr id="89" name="Picture 4">
            <a:extLst>
              <a:ext uri="{FF2B5EF4-FFF2-40B4-BE49-F238E27FC236}">
                <a16:creationId xmlns="" xmlns:a16="http://schemas.microsoft.com/office/drawing/2014/main" id="{CD12696E-C398-6145-B2EB-0F0025254F8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818" y="2383842"/>
            <a:ext cx="155926" cy="155926"/>
          </a:xfrm>
          <a:prstGeom prst="rect">
            <a:avLst/>
          </a:prstGeom>
        </p:spPr>
      </p:pic>
      <p:sp>
        <p:nvSpPr>
          <p:cNvPr id="90" name="TextBox 85">
            <a:extLst>
              <a:ext uri="{FF2B5EF4-FFF2-40B4-BE49-F238E27FC236}">
                <a16:creationId xmlns="" xmlns:a16="http://schemas.microsoft.com/office/drawing/2014/main" id="{0988CF6D-0ACD-BC42-A439-3AD135BFB008}"/>
              </a:ext>
            </a:extLst>
          </p:cNvPr>
          <p:cNvSpPr txBox="1"/>
          <p:nvPr/>
        </p:nvSpPr>
        <p:spPr>
          <a:xfrm>
            <a:off x="4430231" y="2138711"/>
            <a:ext cx="24102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bg1"/>
                </a:solidFill>
                <a:cs typeface="Lato" panose="020F0502020204030203" pitchFamily="34" charset="0"/>
              </a:rPr>
              <a:t>000 111 333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91" name="TextBox 86">
            <a:extLst>
              <a:ext uri="{FF2B5EF4-FFF2-40B4-BE49-F238E27FC236}">
                <a16:creationId xmlns="" xmlns:a16="http://schemas.microsoft.com/office/drawing/2014/main" id="{2C69A2F5-58B6-8D46-A52A-03BAAAA1A43B}"/>
              </a:ext>
            </a:extLst>
          </p:cNvPr>
          <p:cNvSpPr txBox="1"/>
          <p:nvPr/>
        </p:nvSpPr>
        <p:spPr>
          <a:xfrm>
            <a:off x="4430231" y="2329503"/>
            <a:ext cx="24102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bg1"/>
                </a:solidFill>
                <a:cs typeface="Lato" panose="020F0502020204030203" pitchFamily="34" charset="0"/>
              </a:rPr>
              <a:t>000 222 444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92" name="TextBox 87">
            <a:extLst>
              <a:ext uri="{FF2B5EF4-FFF2-40B4-BE49-F238E27FC236}">
                <a16:creationId xmlns="" xmlns:a16="http://schemas.microsoft.com/office/drawing/2014/main" id="{16AC9607-A377-A544-A0B4-E66DE66CA0C1}"/>
              </a:ext>
            </a:extLst>
          </p:cNvPr>
          <p:cNvSpPr txBox="1"/>
          <p:nvPr/>
        </p:nvSpPr>
        <p:spPr>
          <a:xfrm>
            <a:off x="4430231" y="2520295"/>
            <a:ext cx="24102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bg1"/>
                </a:solidFill>
                <a:cs typeface="Lato" panose="020F0502020204030203" pitchFamily="34" charset="0"/>
              </a:rPr>
              <a:t>name@mail.com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01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231</TotalTime>
  <Words>225</Words>
  <Application>Microsoft Office PowerPoint</Application>
  <PresentationFormat>Personalizado</PresentationFormat>
  <Paragraphs>56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Lato</vt:lpstr>
      <vt:lpstr>Lato Black</vt:lpstr>
      <vt:lpstr>Office Theme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PC</cp:lastModifiedBy>
  <cp:revision>31</cp:revision>
  <dcterms:created xsi:type="dcterms:W3CDTF">2017-02-16T03:54:32Z</dcterms:created>
  <dcterms:modified xsi:type="dcterms:W3CDTF">2019-02-04T13:54:46Z</dcterms:modified>
</cp:coreProperties>
</file>