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BD2F"/>
    <a:srgbClr val="FFFFCC"/>
    <a:srgbClr val="2E3942"/>
    <a:srgbClr val="D1EA2C"/>
    <a:srgbClr val="A8184B"/>
    <a:srgbClr val="C72074"/>
    <a:srgbClr val="D0E22A"/>
    <a:srgbClr val="37BC18"/>
    <a:srgbClr val="D30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6"/>
    <p:restoredTop sz="94674"/>
  </p:normalViewPr>
  <p:slideViewPr>
    <p:cSldViewPr snapToGrid="0" snapToObjects="1">
      <p:cViewPr>
        <p:scale>
          <a:sx n="60" d="100"/>
          <a:sy n="60" d="100"/>
        </p:scale>
        <p:origin x="2040" y="-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232F8-05BD-9D4D-B07D-C756AB540EEB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89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E9B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35573" y="840828"/>
            <a:ext cx="6888527" cy="9461439"/>
          </a:xfrm>
          <a:prstGeom prst="rect">
            <a:avLst/>
          </a:prstGeom>
          <a:solidFill>
            <a:srgbClr val="2E3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38"/>
          <a:stretch/>
        </p:blipFill>
        <p:spPr>
          <a:xfrm>
            <a:off x="5057194" y="179875"/>
            <a:ext cx="1854271" cy="1853819"/>
          </a:xfrm>
          <a:prstGeom prst="ellipse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55158" y="165186"/>
            <a:ext cx="3636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Alice </a:t>
            </a:r>
            <a:r>
              <a:rPr lang="fr-FR" sz="4400" dirty="0" err="1" smtClean="0">
                <a:solidFill>
                  <a:schemeClr val="bg1"/>
                </a:solidFill>
              </a:rPr>
              <a:t>Delonni</a:t>
            </a:r>
            <a:endParaRPr lang="fr-FR" sz="4400" dirty="0">
              <a:solidFill>
                <a:schemeClr val="bg1"/>
              </a:solidFill>
            </a:endParaRPr>
          </a:p>
        </p:txBody>
      </p:sp>
      <p:sp>
        <p:nvSpPr>
          <p:cNvPr id="11" name="TextBox 9"/>
          <p:cNvSpPr txBox="1"/>
          <p:nvPr/>
        </p:nvSpPr>
        <p:spPr>
          <a:xfrm>
            <a:off x="4999379" y="2809302"/>
            <a:ext cx="21266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Phone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: </a:t>
            </a:r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000 111 333</a:t>
            </a:r>
            <a:endParaRPr lang="en-GB" sz="1100" dirty="0" smtClean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b="1" dirty="0" smtClean="0">
                <a:solidFill>
                  <a:schemeClr val="bg1"/>
                </a:solidFill>
                <a:cs typeface="Lato" panose="020F0502020204030203" pitchFamily="34" charset="0"/>
              </a:rPr>
              <a:t>Mobile</a:t>
            </a:r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: 000 222 444</a:t>
            </a:r>
            <a:endParaRPr lang="en-GB" sz="1100" dirty="0" smtClean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PH" sz="1100" b="1" dirty="0" smtClean="0">
                <a:solidFill>
                  <a:schemeClr val="bg1"/>
                </a:solidFill>
                <a:cs typeface="Lato" panose="020F0502020204030203" pitchFamily="34" charset="0"/>
              </a:rPr>
              <a:t>Address</a:t>
            </a:r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: </a:t>
            </a:r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12 </a:t>
            </a:r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Street Name</a:t>
            </a:r>
          </a:p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New York</a:t>
            </a:r>
            <a:endParaRPr lang="en-PH" sz="1100" dirty="0" smtClean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PH" sz="1100" b="1" dirty="0" smtClean="0">
                <a:solidFill>
                  <a:schemeClr val="bg1"/>
                </a:solidFill>
                <a:cs typeface="Lato" panose="020F0502020204030203" pitchFamily="34" charset="0"/>
              </a:rPr>
              <a:t>Email</a:t>
            </a:r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: name@mail.com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" name="TextBox 10"/>
          <p:cNvSpPr txBox="1"/>
          <p:nvPr/>
        </p:nvSpPr>
        <p:spPr>
          <a:xfrm>
            <a:off x="455158" y="2311768"/>
            <a:ext cx="1815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WORK EXPERIENCE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13" name="Group 11"/>
          <p:cNvGrpSpPr/>
          <p:nvPr/>
        </p:nvGrpSpPr>
        <p:grpSpPr>
          <a:xfrm>
            <a:off x="549751" y="2824976"/>
            <a:ext cx="4089578" cy="1107996"/>
            <a:chOff x="3318928" y="3690328"/>
            <a:chExt cx="4089578" cy="1107996"/>
          </a:xfrm>
        </p:grpSpPr>
        <p:grpSp>
          <p:nvGrpSpPr>
            <p:cNvPr id="14" name="Group 1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16" name="TextBox 1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2014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</p:txBody>
          </p:sp>
          <p:sp>
            <p:nvSpPr>
              <p:cNvPr id="17" name="TextBox 1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Company name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1100" i="1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Position</a:t>
                </a:r>
                <a:endParaRPr lang="en-GB" sz="11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</a:t>
                </a:r>
                <a:endParaRPr lang="fr-FR" sz="1100" dirty="0">
                  <a:solidFill>
                    <a:schemeClr val="bg1"/>
                  </a:solidFill>
                  <a:ea typeface="Lato" charset="0"/>
                  <a:cs typeface="Lato" charset="0"/>
                </a:endParaRPr>
              </a:p>
            </p:txBody>
          </p:sp>
        </p:grpSp>
        <p:sp>
          <p:nvSpPr>
            <p:cNvPr id="15" name="Oval 1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 smtClean="0">
                  <a:solidFill>
                    <a:schemeClr val="bg1"/>
                  </a:solidFill>
                </a:rPr>
                <a:t>COMPANY</a:t>
              </a:r>
              <a:endParaRPr lang="en-GB" sz="9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GB" sz="900" dirty="0" smtClean="0">
                  <a:solidFill>
                    <a:schemeClr val="bg1"/>
                  </a:solidFill>
                </a:rPr>
                <a:t>LOGO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6"/>
          <p:cNvGrpSpPr/>
          <p:nvPr/>
        </p:nvGrpSpPr>
        <p:grpSpPr>
          <a:xfrm>
            <a:off x="549751" y="4169851"/>
            <a:ext cx="4089578" cy="1107996"/>
            <a:chOff x="3318928" y="3690328"/>
            <a:chExt cx="4089578" cy="1107996"/>
          </a:xfrm>
        </p:grpSpPr>
        <p:grpSp>
          <p:nvGrpSpPr>
            <p:cNvPr id="19" name="Group 1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1" name="TextBox 1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2014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</p:txBody>
          </p:sp>
          <p:sp>
            <p:nvSpPr>
              <p:cNvPr id="22" name="TextBox 2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Company name</a:t>
                </a:r>
              </a:p>
              <a:p>
                <a:r>
                  <a:rPr lang="en-GB" sz="11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Position</a:t>
                </a:r>
              </a:p>
              <a:p>
                <a:pPr defTabSz="685800">
                  <a:defRPr/>
                </a:pP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</a:t>
                </a:r>
                <a:endParaRPr lang="fr-FR" sz="1100" dirty="0">
                  <a:solidFill>
                    <a:schemeClr val="bg1"/>
                  </a:solidFill>
                  <a:ea typeface="Lato" charset="0"/>
                  <a:cs typeface="Lato" charset="0"/>
                </a:endParaRPr>
              </a:p>
            </p:txBody>
          </p:sp>
        </p:grpSp>
        <p:sp>
          <p:nvSpPr>
            <p:cNvPr id="20" name="Oval 1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COMPANY</a:t>
              </a:r>
              <a:endParaRPr lang="en-GB" sz="900" dirty="0">
                <a:solidFill>
                  <a:schemeClr val="bg1"/>
                </a:solidFill>
              </a:endParaRP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grpSp>
        <p:nvGrpSpPr>
          <p:cNvPr id="23" name="Group 21"/>
          <p:cNvGrpSpPr/>
          <p:nvPr/>
        </p:nvGrpSpPr>
        <p:grpSpPr>
          <a:xfrm>
            <a:off x="549751" y="5514726"/>
            <a:ext cx="4089578" cy="1107996"/>
            <a:chOff x="3318928" y="3690328"/>
            <a:chExt cx="4089578" cy="1107996"/>
          </a:xfrm>
        </p:grpSpPr>
        <p:grpSp>
          <p:nvGrpSpPr>
            <p:cNvPr id="24" name="Group 2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6" name="TextBox 2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2014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</p:txBody>
          </p:sp>
          <p:sp>
            <p:nvSpPr>
              <p:cNvPr id="27" name="TextBox 2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Company name</a:t>
                </a:r>
              </a:p>
              <a:p>
                <a:r>
                  <a:rPr lang="en-GB" sz="11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Position</a:t>
                </a:r>
              </a:p>
              <a:p>
                <a:pPr defTabSz="685800">
                  <a:defRPr/>
                </a:pP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</a:t>
                </a:r>
                <a:endParaRPr lang="fr-FR" sz="1100" dirty="0">
                  <a:solidFill>
                    <a:schemeClr val="bg1"/>
                  </a:solidFill>
                  <a:ea typeface="Lato" charset="0"/>
                  <a:cs typeface="Lato" charset="0"/>
                </a:endParaRPr>
              </a:p>
            </p:txBody>
          </p:sp>
        </p:grpSp>
        <p:sp>
          <p:nvSpPr>
            <p:cNvPr id="25" name="Oval 2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COMPANY</a:t>
              </a:r>
              <a:endParaRPr lang="en-GB" sz="900" dirty="0">
                <a:solidFill>
                  <a:schemeClr val="bg1"/>
                </a:solidFill>
              </a:endParaRPr>
            </a:p>
            <a:p>
              <a:pPr algn="ctr"/>
              <a:r>
                <a:rPr lang="en-GB" sz="900" dirty="0" smtClean="0">
                  <a:solidFill>
                    <a:schemeClr val="bg1"/>
                  </a:solidFill>
                </a:rPr>
                <a:t>LOGO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6"/>
          <p:cNvGrpSpPr/>
          <p:nvPr/>
        </p:nvGrpSpPr>
        <p:grpSpPr>
          <a:xfrm>
            <a:off x="549751" y="6859602"/>
            <a:ext cx="4089578" cy="1107996"/>
            <a:chOff x="3318928" y="3690328"/>
            <a:chExt cx="4089578" cy="1107996"/>
          </a:xfrm>
        </p:grpSpPr>
        <p:grpSp>
          <p:nvGrpSpPr>
            <p:cNvPr id="29" name="Group 2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31" name="TextBox 2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2014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</p:txBody>
          </p:sp>
          <p:sp>
            <p:nvSpPr>
              <p:cNvPr id="32" name="TextBox 3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Company name</a:t>
                </a:r>
              </a:p>
              <a:p>
                <a:r>
                  <a:rPr lang="en-GB" sz="11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Position</a:t>
                </a:r>
              </a:p>
              <a:p>
                <a:pPr defTabSz="685800">
                  <a:defRPr/>
                </a:pP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</a:t>
                </a:r>
                <a:endParaRPr lang="fr-FR" sz="1100" dirty="0">
                  <a:solidFill>
                    <a:schemeClr val="bg1"/>
                  </a:solidFill>
                  <a:ea typeface="Lato" charset="0"/>
                  <a:cs typeface="Lato" charset="0"/>
                </a:endParaRPr>
              </a:p>
            </p:txBody>
          </p:sp>
        </p:grpSp>
        <p:sp>
          <p:nvSpPr>
            <p:cNvPr id="30" name="Oval 2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COMPANY</a:t>
              </a:r>
              <a:endParaRPr lang="en-GB" sz="900" dirty="0">
                <a:solidFill>
                  <a:schemeClr val="bg1"/>
                </a:solidFill>
              </a:endParaRPr>
            </a:p>
            <a:p>
              <a:pPr algn="ctr"/>
              <a:r>
                <a:rPr lang="en-GB" sz="900" dirty="0" smtClean="0">
                  <a:solidFill>
                    <a:schemeClr val="bg1"/>
                  </a:solidFill>
                </a:rPr>
                <a:t>LOGO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4" name="Connecteur droit 33"/>
          <p:cNvCxnSpPr/>
          <p:nvPr/>
        </p:nvCxnSpPr>
        <p:spPr>
          <a:xfrm>
            <a:off x="549751" y="2701158"/>
            <a:ext cx="396680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85"/>
          <p:cNvSpPr txBox="1"/>
          <p:nvPr/>
        </p:nvSpPr>
        <p:spPr>
          <a:xfrm>
            <a:off x="455158" y="8266195"/>
            <a:ext cx="1196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EDUC</a:t>
            </a:r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ATION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6" name="TextBox 86"/>
          <p:cNvSpPr txBox="1"/>
          <p:nvPr/>
        </p:nvSpPr>
        <p:spPr>
          <a:xfrm>
            <a:off x="455158" y="8764685"/>
            <a:ext cx="242964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School</a:t>
            </a:r>
            <a:r>
              <a:rPr lang="es-ES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Degree</a:t>
            </a:r>
            <a:r>
              <a:rPr lang="es-ES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PH" sz="1100" dirty="0" smtClean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endParaRPr lang="fr-FR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7" name="TextBox 87"/>
          <p:cNvSpPr txBox="1"/>
          <p:nvPr/>
        </p:nvSpPr>
        <p:spPr>
          <a:xfrm>
            <a:off x="3693597" y="8764685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8" name="TextBox 88"/>
          <p:cNvSpPr txBox="1"/>
          <p:nvPr/>
        </p:nvSpPr>
        <p:spPr>
          <a:xfrm>
            <a:off x="455158" y="9492865"/>
            <a:ext cx="234167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bg1"/>
                </a:solidFill>
                <a:cs typeface="Lato" panose="020F0502020204030203" pitchFamily="34" charset="0"/>
              </a:rPr>
              <a:t>School</a:t>
            </a:r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1100" dirty="0" err="1">
                <a:solidFill>
                  <a:schemeClr val="bg1"/>
                </a:solidFill>
                <a:cs typeface="Lato" panose="020F0502020204030203" pitchFamily="34" charset="0"/>
              </a:rPr>
              <a:t>Degree</a:t>
            </a:r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endParaRPr lang="fr-FR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9" name="TextBox 89"/>
          <p:cNvSpPr txBox="1"/>
          <p:nvPr/>
        </p:nvSpPr>
        <p:spPr>
          <a:xfrm>
            <a:off x="3693597" y="9523764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549751" y="8657299"/>
            <a:ext cx="396680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0"/>
          <p:cNvSpPr txBox="1"/>
          <p:nvPr/>
        </p:nvSpPr>
        <p:spPr>
          <a:xfrm>
            <a:off x="4999379" y="2311768"/>
            <a:ext cx="9849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CONTACT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42" name="Connecteur droit 41"/>
          <p:cNvCxnSpPr/>
          <p:nvPr/>
        </p:nvCxnSpPr>
        <p:spPr>
          <a:xfrm>
            <a:off x="5057194" y="2701158"/>
            <a:ext cx="198340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7"/>
          <p:cNvSpPr txBox="1"/>
          <p:nvPr/>
        </p:nvSpPr>
        <p:spPr>
          <a:xfrm>
            <a:off x="466148" y="1106333"/>
            <a:ext cx="417318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  <a:endParaRPr lang="fr-FR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" name="TextBox 10"/>
          <p:cNvSpPr txBox="1"/>
          <p:nvPr/>
        </p:nvSpPr>
        <p:spPr>
          <a:xfrm>
            <a:off x="4974902" y="4019584"/>
            <a:ext cx="72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SKILLS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46" name="Connecteur droit 45"/>
          <p:cNvCxnSpPr/>
          <p:nvPr/>
        </p:nvCxnSpPr>
        <p:spPr>
          <a:xfrm>
            <a:off x="5032717" y="4408974"/>
            <a:ext cx="198340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34"/>
          <p:cNvSpPr txBox="1"/>
          <p:nvPr/>
        </p:nvSpPr>
        <p:spPr>
          <a:xfrm>
            <a:off x="4951637" y="4808318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Professional skills</a:t>
            </a:r>
          </a:p>
        </p:txBody>
      </p:sp>
      <p:sp>
        <p:nvSpPr>
          <p:cNvPr id="49" name="TextBox 35"/>
          <p:cNvSpPr txBox="1"/>
          <p:nvPr/>
        </p:nvSpPr>
        <p:spPr>
          <a:xfrm>
            <a:off x="4953737" y="5131581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0" name="TextBox 36"/>
          <p:cNvSpPr txBox="1"/>
          <p:nvPr/>
        </p:nvSpPr>
        <p:spPr>
          <a:xfrm>
            <a:off x="4953737" y="5445965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Design &amp; XU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1" name="TextBox 37"/>
          <p:cNvSpPr txBox="1"/>
          <p:nvPr/>
        </p:nvSpPr>
        <p:spPr>
          <a:xfrm>
            <a:off x="4953737" y="576034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PHP </a:t>
            </a:r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MySQL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2" name="TextBox 38"/>
          <p:cNvSpPr txBox="1"/>
          <p:nvPr/>
        </p:nvSpPr>
        <p:spPr>
          <a:xfrm>
            <a:off x="4953736" y="6074733"/>
            <a:ext cx="11946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>
                <a:solidFill>
                  <a:schemeClr val="bg1"/>
                </a:solidFill>
                <a:cs typeface="Lato" panose="020F0502020204030203" pitchFamily="34" charset="0"/>
              </a:rPr>
              <a:t>Adds/Analytics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3" name="TextBox 39"/>
          <p:cNvSpPr txBox="1"/>
          <p:nvPr/>
        </p:nvSpPr>
        <p:spPr>
          <a:xfrm>
            <a:off x="4951637" y="6580192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bg1"/>
                </a:solidFill>
                <a:cs typeface="Lato" panose="020F0502020204030203" pitchFamily="34" charset="0"/>
              </a:rPr>
              <a:t>Languages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4" name="TextBox 40"/>
          <p:cNvSpPr txBox="1"/>
          <p:nvPr/>
        </p:nvSpPr>
        <p:spPr>
          <a:xfrm>
            <a:off x="4953737" y="688385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French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5" name="TextBox 41"/>
          <p:cNvSpPr txBox="1"/>
          <p:nvPr/>
        </p:nvSpPr>
        <p:spPr>
          <a:xfrm>
            <a:off x="4953737" y="719823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Italian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6" name="TextBox 42"/>
          <p:cNvSpPr txBox="1"/>
          <p:nvPr/>
        </p:nvSpPr>
        <p:spPr>
          <a:xfrm>
            <a:off x="4953737" y="751261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German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7" name="TextBox 43"/>
          <p:cNvSpPr txBox="1"/>
          <p:nvPr/>
        </p:nvSpPr>
        <p:spPr>
          <a:xfrm>
            <a:off x="4951637" y="8015086"/>
            <a:ext cx="2335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bg1"/>
                </a:solidFill>
                <a:cs typeface="Lato" panose="020F0502020204030203" pitchFamily="34" charset="0"/>
              </a:rPr>
              <a:t>Personal skills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8" name="TextBox 44"/>
          <p:cNvSpPr txBox="1"/>
          <p:nvPr/>
        </p:nvSpPr>
        <p:spPr>
          <a:xfrm>
            <a:off x="4953736" y="833909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Creative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9" name="TextBox 45"/>
          <p:cNvSpPr txBox="1"/>
          <p:nvPr/>
        </p:nvSpPr>
        <p:spPr>
          <a:xfrm>
            <a:off x="4953736" y="865347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Serious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0" name="TextBox 46"/>
          <p:cNvSpPr txBox="1"/>
          <p:nvPr/>
        </p:nvSpPr>
        <p:spPr>
          <a:xfrm>
            <a:off x="4953736" y="896786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Innovator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1" name="TextBox 47"/>
          <p:cNvSpPr txBox="1"/>
          <p:nvPr/>
        </p:nvSpPr>
        <p:spPr>
          <a:xfrm>
            <a:off x="4953736" y="928645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Communicative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6161418" y="5179570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6388850" y="5179570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6604332" y="5177255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6831764" y="5177255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6167635" y="5494630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6395067" y="5494630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6610549" y="5492315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6837981" y="5492315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6161418" y="5815578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6388850" y="5815578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6604332" y="5813263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6831764" y="5813263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6148373" y="6125344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6375805" y="6125344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6591287" y="6123029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6818719" y="6123029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6140322" y="6936622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6367754" y="6936622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6583236" y="6934307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6810668" y="6934307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6128372" y="7250135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6355804" y="7250135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6571286" y="7247820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6798718" y="7247820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6122478" y="7566703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6349910" y="7566703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>
            <a:off x="6565392" y="7564388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6792824" y="7564388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6101624" y="8389378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6329056" y="8389378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6544538" y="8387063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6771970" y="8387063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6098856" y="8707416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/>
          <p:cNvSpPr/>
          <p:nvPr/>
        </p:nvSpPr>
        <p:spPr>
          <a:xfrm>
            <a:off x="6326288" y="8707416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/>
          <p:cNvSpPr/>
          <p:nvPr/>
        </p:nvSpPr>
        <p:spPr>
          <a:xfrm>
            <a:off x="6541770" y="8705101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6769202" y="8705101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6086906" y="9021282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6314338" y="9021282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6529820" y="9018967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6757252" y="9018967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6086906" y="9360961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/>
          <p:cNvSpPr/>
          <p:nvPr/>
        </p:nvSpPr>
        <p:spPr>
          <a:xfrm>
            <a:off x="6314338" y="9360961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/>
          <p:cNvSpPr/>
          <p:nvPr/>
        </p:nvSpPr>
        <p:spPr>
          <a:xfrm>
            <a:off x="6529820" y="9358646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6757252" y="9358646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98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268</Words>
  <Application>Microsoft Office PowerPoint</Application>
  <PresentationFormat>Personalizado</PresentationFormat>
  <Paragraphs>55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11</cp:revision>
  <dcterms:created xsi:type="dcterms:W3CDTF">2018-01-12T15:37:15Z</dcterms:created>
  <dcterms:modified xsi:type="dcterms:W3CDTF">2019-01-28T16:52:01Z</dcterms:modified>
</cp:coreProperties>
</file>