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22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/>
    <p:restoredTop sz="94650"/>
  </p:normalViewPr>
  <p:slideViewPr>
    <p:cSldViewPr snapToGrid="0" snapToObjects="1">
      <p:cViewPr varScale="1">
        <p:scale>
          <a:sx n="48" d="100"/>
          <a:sy n="48" d="100"/>
        </p:scale>
        <p:origin x="21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48A3-74B3-E740-8E61-F0A38157D37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AE04-F429-9C44-A7D4-CEC035015B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8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0" y="0"/>
            <a:ext cx="3227832" cy="10691813"/>
          </a:xfrm>
          <a:prstGeom prst="rect">
            <a:avLst/>
          </a:prstGeom>
          <a:solidFill>
            <a:srgbClr val="222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3227832" y="0"/>
            <a:ext cx="4331843" cy="1069181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TextBox 5"/>
          <p:cNvSpPr txBox="1"/>
          <p:nvPr/>
        </p:nvSpPr>
        <p:spPr>
          <a:xfrm>
            <a:off x="3346359" y="449207"/>
            <a:ext cx="292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Lato Black" panose="020F0A02020204030203" pitchFamily="34" charset="0"/>
                <a:cs typeface="Lato Black" panose="020F0A02020204030203" pitchFamily="34" charset="0"/>
              </a:rPr>
              <a:t>ALIX DELARUE</a:t>
            </a:r>
            <a:endParaRPr lang="en-GB" sz="3600" b="1" dirty="0"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250" name="TextBox 6"/>
          <p:cNvSpPr txBox="1"/>
          <p:nvPr/>
        </p:nvSpPr>
        <p:spPr>
          <a:xfrm>
            <a:off x="3346359" y="1343869"/>
            <a:ext cx="800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Lato" panose="020F0502020204030203" pitchFamily="34" charset="0"/>
                <a:cs typeface="Lato" panose="020F0502020204030203" pitchFamily="34" charset="0"/>
              </a:rPr>
              <a:t>PROFILE</a:t>
            </a:r>
            <a:endParaRPr lang="en-GB" sz="1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1" name="TextBox 7"/>
          <p:cNvSpPr txBox="1"/>
          <p:nvPr/>
        </p:nvSpPr>
        <p:spPr>
          <a:xfrm>
            <a:off x="3346359" y="1697933"/>
            <a:ext cx="40895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nec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Nullam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augue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maximus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Interdum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malesuada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fames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ac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ante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primis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Etiam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posuere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odio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semper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tortor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, id </a:t>
            </a:r>
            <a:r>
              <a:rPr lang="fr-FR" sz="1100" dirty="0" err="1">
                <a:latin typeface="Lato" panose="020F0502020204030203" pitchFamily="34" charset="0"/>
                <a:cs typeface="Lato" panose="020F0502020204030203" pitchFamily="34" charset="0"/>
              </a:rPr>
              <a:t>eleifend</a:t>
            </a: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252" name="TextBox 8"/>
          <p:cNvSpPr txBox="1"/>
          <p:nvPr/>
        </p:nvSpPr>
        <p:spPr>
          <a:xfrm>
            <a:off x="2059918" y="1557866"/>
            <a:ext cx="1022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CONTACT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3" name="TextBox 9"/>
          <p:cNvSpPr txBox="1"/>
          <p:nvPr/>
        </p:nvSpPr>
        <p:spPr>
          <a:xfrm>
            <a:off x="209550" y="1902966"/>
            <a:ext cx="2872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Phone: 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</a:p>
          <a:p>
            <a:pPr algn="r"/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Mobile: 000 222 444</a:t>
            </a:r>
          </a:p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Address: 12 Street Name</a:t>
            </a:r>
          </a:p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New York</a:t>
            </a:r>
          </a:p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Email: name@mail.com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4" name="TextBox 10"/>
          <p:cNvSpPr txBox="1"/>
          <p:nvPr/>
        </p:nvSpPr>
        <p:spPr>
          <a:xfrm>
            <a:off x="3346359" y="4062223"/>
            <a:ext cx="1617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Lato" panose="020F0502020204030203" pitchFamily="34" charset="0"/>
                <a:cs typeface="Lato" panose="020F0502020204030203" pitchFamily="34" charset="0"/>
              </a:rPr>
              <a:t>WORK EXPERIENCE</a:t>
            </a:r>
            <a:endParaRPr lang="en-GB" sz="1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55" name="Group 11"/>
          <p:cNvGrpSpPr/>
          <p:nvPr/>
        </p:nvGrpSpPr>
        <p:grpSpPr>
          <a:xfrm>
            <a:off x="3346360" y="4407323"/>
            <a:ext cx="4089578" cy="1107996"/>
            <a:chOff x="3318928" y="3690328"/>
            <a:chExt cx="4089578" cy="1107996"/>
          </a:xfrm>
        </p:grpSpPr>
        <p:grpSp>
          <p:nvGrpSpPr>
            <p:cNvPr id="256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58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59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Company name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Position</a:t>
                </a:r>
                <a:endParaRPr lang="en-GB" sz="1100" i="1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57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COMPANY</a:t>
              </a: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0" name="Group 16"/>
          <p:cNvGrpSpPr/>
          <p:nvPr/>
        </p:nvGrpSpPr>
        <p:grpSpPr>
          <a:xfrm>
            <a:off x="3346360" y="5752198"/>
            <a:ext cx="4089578" cy="1107996"/>
            <a:chOff x="3318928" y="3690328"/>
            <a:chExt cx="4089578" cy="1107996"/>
          </a:xfrm>
        </p:grpSpPr>
        <p:grpSp>
          <p:nvGrpSpPr>
            <p:cNvPr id="261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3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64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Company name</a:t>
                </a: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Position</a:t>
                </a:r>
              </a:p>
              <a:p>
                <a:pPr defTabSz="685800">
                  <a:defRPr/>
                </a:pP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62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COMPANY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265" name="Group 21"/>
          <p:cNvGrpSpPr/>
          <p:nvPr/>
        </p:nvGrpSpPr>
        <p:grpSpPr>
          <a:xfrm>
            <a:off x="3346360" y="7097073"/>
            <a:ext cx="4089578" cy="1107996"/>
            <a:chOff x="3318928" y="3690328"/>
            <a:chExt cx="4089578" cy="1107996"/>
          </a:xfrm>
        </p:grpSpPr>
        <p:grpSp>
          <p:nvGrpSpPr>
            <p:cNvPr id="266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8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69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Company name</a:t>
                </a: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Position</a:t>
                </a:r>
              </a:p>
              <a:p>
                <a:pPr defTabSz="685800">
                  <a:defRPr/>
                </a:pP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67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COMPANY</a:t>
              </a: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0" name="Group 26"/>
          <p:cNvGrpSpPr/>
          <p:nvPr/>
        </p:nvGrpSpPr>
        <p:grpSpPr>
          <a:xfrm>
            <a:off x="3346360" y="8441949"/>
            <a:ext cx="4089578" cy="1107996"/>
            <a:chOff x="3318928" y="3690328"/>
            <a:chExt cx="4089578" cy="1107996"/>
          </a:xfrm>
        </p:grpSpPr>
        <p:grpSp>
          <p:nvGrpSpPr>
            <p:cNvPr id="271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73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latin typeface="Lato" panose="020F0502020204030203" pitchFamily="34" charset="0"/>
                    <a:cs typeface="Lato" panose="020F0502020204030203" pitchFamily="34" charset="0"/>
                  </a:rPr>
                  <a:t>2014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74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Company name</a:t>
                </a: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Position</a:t>
                </a:r>
              </a:p>
              <a:p>
                <a:pPr defTabSz="685800">
                  <a:defRPr/>
                </a:pP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latin typeface="Lato" charset="0"/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272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COMPANY</a:t>
              </a: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5" name="TextBox 31"/>
          <p:cNvSpPr txBox="1"/>
          <p:nvPr/>
        </p:nvSpPr>
        <p:spPr>
          <a:xfrm>
            <a:off x="3346359" y="2971852"/>
            <a:ext cx="5536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Lato" panose="020F0502020204030203" pitchFamily="34" charset="0"/>
                <a:cs typeface="Lato" panose="020F0502020204030203" pitchFamily="34" charset="0"/>
              </a:rPr>
              <a:t>INFO</a:t>
            </a:r>
            <a:endParaRPr lang="en-GB" sz="1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6" name="TextBox 32"/>
          <p:cNvSpPr txBox="1"/>
          <p:nvPr/>
        </p:nvSpPr>
        <p:spPr>
          <a:xfrm>
            <a:off x="3346360" y="3316952"/>
            <a:ext cx="4089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</a:p>
        </p:txBody>
      </p:sp>
      <p:sp>
        <p:nvSpPr>
          <p:cNvPr id="277" name="TextBox 33"/>
          <p:cNvSpPr txBox="1"/>
          <p:nvPr/>
        </p:nvSpPr>
        <p:spPr>
          <a:xfrm>
            <a:off x="2431046" y="3052236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SKILLS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8" name="TextBox 34"/>
          <p:cNvSpPr txBox="1"/>
          <p:nvPr/>
        </p:nvSpPr>
        <p:spPr>
          <a:xfrm>
            <a:off x="354562" y="331695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Professional skills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9" name="TextBox 35"/>
          <p:cNvSpPr txBox="1"/>
          <p:nvPr/>
        </p:nvSpPr>
        <p:spPr>
          <a:xfrm>
            <a:off x="1868014" y="361703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0" name="TextBox 36"/>
          <p:cNvSpPr txBox="1"/>
          <p:nvPr/>
        </p:nvSpPr>
        <p:spPr>
          <a:xfrm>
            <a:off x="1868014" y="393141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1" name="TextBox 37"/>
          <p:cNvSpPr txBox="1"/>
          <p:nvPr/>
        </p:nvSpPr>
        <p:spPr>
          <a:xfrm>
            <a:off x="1868014" y="424580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2" name="TextBox 38"/>
          <p:cNvSpPr txBox="1"/>
          <p:nvPr/>
        </p:nvSpPr>
        <p:spPr>
          <a:xfrm>
            <a:off x="1868013" y="4560186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3" name="TextBox 39"/>
          <p:cNvSpPr txBox="1"/>
          <p:nvPr/>
        </p:nvSpPr>
        <p:spPr>
          <a:xfrm>
            <a:off x="354562" y="501870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Languages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4" name="TextBox 40"/>
          <p:cNvSpPr txBox="1"/>
          <p:nvPr/>
        </p:nvSpPr>
        <p:spPr>
          <a:xfrm>
            <a:off x="1868014" y="531878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French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5" name="TextBox 41"/>
          <p:cNvSpPr txBox="1"/>
          <p:nvPr/>
        </p:nvSpPr>
        <p:spPr>
          <a:xfrm>
            <a:off x="1868014" y="563317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6" name="TextBox 42"/>
          <p:cNvSpPr txBox="1"/>
          <p:nvPr/>
        </p:nvSpPr>
        <p:spPr>
          <a:xfrm>
            <a:off x="1868014" y="594755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German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7" name="TextBox 43"/>
          <p:cNvSpPr txBox="1"/>
          <p:nvPr/>
        </p:nvSpPr>
        <p:spPr>
          <a:xfrm>
            <a:off x="354562" y="6372381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 skills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8" name="TextBox 44"/>
          <p:cNvSpPr txBox="1"/>
          <p:nvPr/>
        </p:nvSpPr>
        <p:spPr>
          <a:xfrm>
            <a:off x="1868014" y="667246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9" name="TextBox 45"/>
          <p:cNvSpPr txBox="1"/>
          <p:nvPr/>
        </p:nvSpPr>
        <p:spPr>
          <a:xfrm>
            <a:off x="1868014" y="698684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Serious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0" name="TextBox 46"/>
          <p:cNvSpPr txBox="1"/>
          <p:nvPr/>
        </p:nvSpPr>
        <p:spPr>
          <a:xfrm>
            <a:off x="1868014" y="730123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1" name="TextBox 47"/>
          <p:cNvSpPr txBox="1"/>
          <p:nvPr/>
        </p:nvSpPr>
        <p:spPr>
          <a:xfrm>
            <a:off x="1868014" y="761982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Communicative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92" name="Group 50"/>
          <p:cNvGrpSpPr/>
          <p:nvPr/>
        </p:nvGrpSpPr>
        <p:grpSpPr>
          <a:xfrm flipH="1">
            <a:off x="380828" y="3684885"/>
            <a:ext cx="1451774" cy="152909"/>
            <a:chOff x="1508453" y="3924725"/>
            <a:chExt cx="1451774" cy="152909"/>
          </a:xfrm>
        </p:grpSpPr>
        <p:sp>
          <p:nvSpPr>
            <p:cNvPr id="293" name="Rectangle 29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5" name="Group 51"/>
          <p:cNvGrpSpPr/>
          <p:nvPr/>
        </p:nvGrpSpPr>
        <p:grpSpPr>
          <a:xfrm flipH="1">
            <a:off x="380828" y="3993015"/>
            <a:ext cx="1451774" cy="152909"/>
            <a:chOff x="1508453" y="3924725"/>
            <a:chExt cx="1451774" cy="152909"/>
          </a:xfrm>
        </p:grpSpPr>
        <p:sp>
          <p:nvSpPr>
            <p:cNvPr id="296" name="Rectangle 29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8" name="Group 54"/>
          <p:cNvGrpSpPr/>
          <p:nvPr/>
        </p:nvGrpSpPr>
        <p:grpSpPr>
          <a:xfrm flipH="1">
            <a:off x="380828" y="4301145"/>
            <a:ext cx="1451774" cy="152909"/>
            <a:chOff x="1508453" y="3924725"/>
            <a:chExt cx="1451774" cy="152909"/>
          </a:xfrm>
        </p:grpSpPr>
        <p:sp>
          <p:nvSpPr>
            <p:cNvPr id="299" name="Rectangle 29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1" name="Group 57"/>
          <p:cNvGrpSpPr/>
          <p:nvPr/>
        </p:nvGrpSpPr>
        <p:grpSpPr>
          <a:xfrm flipH="1">
            <a:off x="380828" y="4609274"/>
            <a:ext cx="1451774" cy="152909"/>
            <a:chOff x="1508453" y="3924725"/>
            <a:chExt cx="1451774" cy="152909"/>
          </a:xfrm>
        </p:grpSpPr>
        <p:sp>
          <p:nvSpPr>
            <p:cNvPr id="302" name="Rectangle 30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4" name="Group 61"/>
          <p:cNvGrpSpPr/>
          <p:nvPr/>
        </p:nvGrpSpPr>
        <p:grpSpPr>
          <a:xfrm flipH="1">
            <a:off x="380828" y="5341408"/>
            <a:ext cx="1451774" cy="152909"/>
            <a:chOff x="1508453" y="3924725"/>
            <a:chExt cx="1451774" cy="152909"/>
          </a:xfrm>
        </p:grpSpPr>
        <p:sp>
          <p:nvSpPr>
            <p:cNvPr id="305" name="Rectangle 30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7" name="Group 64"/>
          <p:cNvGrpSpPr/>
          <p:nvPr/>
        </p:nvGrpSpPr>
        <p:grpSpPr>
          <a:xfrm flipH="1">
            <a:off x="380828" y="5649538"/>
            <a:ext cx="1451774" cy="152909"/>
            <a:chOff x="1508453" y="3924725"/>
            <a:chExt cx="1451774" cy="152909"/>
          </a:xfrm>
        </p:grpSpPr>
        <p:sp>
          <p:nvSpPr>
            <p:cNvPr id="308" name="Rectangle 30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0" name="Group 67"/>
          <p:cNvGrpSpPr/>
          <p:nvPr/>
        </p:nvGrpSpPr>
        <p:grpSpPr>
          <a:xfrm flipH="1">
            <a:off x="380828" y="5957668"/>
            <a:ext cx="1451774" cy="152909"/>
            <a:chOff x="1508453" y="3924725"/>
            <a:chExt cx="1451774" cy="152909"/>
          </a:xfrm>
        </p:grpSpPr>
        <p:sp>
          <p:nvSpPr>
            <p:cNvPr id="311" name="Rectangle 31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3" name="Group 73"/>
          <p:cNvGrpSpPr/>
          <p:nvPr/>
        </p:nvGrpSpPr>
        <p:grpSpPr>
          <a:xfrm flipH="1">
            <a:off x="380828" y="6735848"/>
            <a:ext cx="1451774" cy="152909"/>
            <a:chOff x="1508453" y="3924725"/>
            <a:chExt cx="1451774" cy="152909"/>
          </a:xfrm>
        </p:grpSpPr>
        <p:sp>
          <p:nvSpPr>
            <p:cNvPr id="314" name="Rectangle 31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6" name="Group 76"/>
          <p:cNvGrpSpPr/>
          <p:nvPr/>
        </p:nvGrpSpPr>
        <p:grpSpPr>
          <a:xfrm flipH="1">
            <a:off x="380828" y="7043978"/>
            <a:ext cx="1451774" cy="152909"/>
            <a:chOff x="1508453" y="3924725"/>
            <a:chExt cx="1451774" cy="152909"/>
          </a:xfrm>
        </p:grpSpPr>
        <p:sp>
          <p:nvSpPr>
            <p:cNvPr id="317" name="Rectangle 31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9" name="Group 79"/>
          <p:cNvGrpSpPr/>
          <p:nvPr/>
        </p:nvGrpSpPr>
        <p:grpSpPr>
          <a:xfrm flipH="1">
            <a:off x="380828" y="7352108"/>
            <a:ext cx="1451774" cy="152909"/>
            <a:chOff x="1508453" y="3924725"/>
            <a:chExt cx="1451774" cy="152909"/>
          </a:xfrm>
        </p:grpSpPr>
        <p:sp>
          <p:nvSpPr>
            <p:cNvPr id="320" name="Rectangle 31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22" name="Group 82"/>
          <p:cNvGrpSpPr/>
          <p:nvPr/>
        </p:nvGrpSpPr>
        <p:grpSpPr>
          <a:xfrm flipH="1">
            <a:off x="380828" y="7660237"/>
            <a:ext cx="1451774" cy="152909"/>
            <a:chOff x="1508453" y="3924725"/>
            <a:chExt cx="1451774" cy="152909"/>
          </a:xfrm>
        </p:grpSpPr>
        <p:sp>
          <p:nvSpPr>
            <p:cNvPr id="323" name="Rectangle 32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325" name="TextBox 85"/>
          <p:cNvSpPr txBox="1"/>
          <p:nvPr/>
        </p:nvSpPr>
        <p:spPr>
          <a:xfrm>
            <a:off x="2012278" y="8134172"/>
            <a:ext cx="1069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EDUCATION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6" name="TextBox 86"/>
          <p:cNvSpPr txBox="1"/>
          <p:nvPr/>
        </p:nvSpPr>
        <p:spPr>
          <a:xfrm>
            <a:off x="354563" y="8461695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School</a:t>
            </a:r>
            <a:r>
              <a:rPr lang="es-ES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– </a:t>
            </a:r>
            <a:r>
              <a:rPr lang="es-ES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Degree</a:t>
            </a:r>
            <a:endParaRPr lang="en-PH" sz="1100" dirty="0" smtClean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tristique </a:t>
            </a:r>
            <a:r>
              <a:rPr lang="fr-FR" sz="10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7" name="TextBox 87"/>
          <p:cNvSpPr txBox="1"/>
          <p:nvPr/>
        </p:nvSpPr>
        <p:spPr>
          <a:xfrm>
            <a:off x="2431694" y="84616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8" name="TextBox 88"/>
          <p:cNvSpPr txBox="1"/>
          <p:nvPr/>
        </p:nvSpPr>
        <p:spPr>
          <a:xfrm>
            <a:off x="354563" y="9221249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School – Degree</a:t>
            </a:r>
          </a:p>
          <a:p>
            <a:pPr algn="r"/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329" name="TextBox 89"/>
          <p:cNvSpPr txBox="1"/>
          <p:nvPr/>
        </p:nvSpPr>
        <p:spPr>
          <a:xfrm>
            <a:off x="2431694" y="9221249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296</Words>
  <Application>Microsoft Office PowerPoint</Application>
  <PresentationFormat>Personalizado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2017-12-15T16:52:04Z</dcterms:created>
  <dcterms:modified xsi:type="dcterms:W3CDTF">2019-02-04T13:48:18Z</dcterms:modified>
</cp:coreProperties>
</file>