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/>
    <p:restoredTop sz="94634"/>
  </p:normalViewPr>
  <p:slideViewPr>
    <p:cSldViewPr snapToGrid="0" snapToObjects="1">
      <p:cViewPr>
        <p:scale>
          <a:sx n="142" d="100"/>
          <a:sy n="142" d="100"/>
        </p:scale>
        <p:origin x="18" y="-6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4B40-9D4F-5044-8EB2-FD9B0755F02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56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465" y="1"/>
            <a:ext cx="7556210" cy="2091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" y="1973655"/>
            <a:ext cx="7559675" cy="688064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7"/>
          <a:stretch/>
        </p:blipFill>
        <p:spPr>
          <a:xfrm>
            <a:off x="182874" y="178206"/>
            <a:ext cx="1554999" cy="1555749"/>
          </a:xfrm>
          <a:prstGeom prst="ellipse">
            <a:avLst/>
          </a:prstGeom>
          <a:ln w="19050">
            <a:solidFill>
              <a:srgbClr val="2DA2B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3327681" y="240198"/>
            <a:ext cx="2710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Virginie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8491" y="737550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Job </a:t>
            </a:r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title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" name="TextBox 203"/>
          <p:cNvSpPr txBox="1"/>
          <p:nvPr/>
        </p:nvSpPr>
        <p:spPr>
          <a:xfrm>
            <a:off x="4292805" y="2175882"/>
            <a:ext cx="1210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204"/>
          <p:cNvSpPr txBox="1"/>
          <p:nvPr/>
        </p:nvSpPr>
        <p:spPr>
          <a:xfrm>
            <a:off x="861541" y="216563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5"/>
          <p:cNvSpPr txBox="1"/>
          <p:nvPr/>
        </p:nvSpPr>
        <p:spPr>
          <a:xfrm>
            <a:off x="5867102" y="218832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6"/>
          <p:cNvSpPr txBox="1"/>
          <p:nvPr/>
        </p:nvSpPr>
        <p:spPr>
          <a:xfrm>
            <a:off x="2435838" y="2165637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New York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86" y="2188998"/>
            <a:ext cx="295159" cy="295159"/>
          </a:xfrm>
          <a:prstGeom prst="rect">
            <a:avLst/>
          </a:prstGeom>
        </p:spPr>
      </p:pic>
      <p:pic>
        <p:nvPicPr>
          <p:cNvPr id="12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163" y="2165637"/>
            <a:ext cx="279210" cy="279210"/>
          </a:xfrm>
          <a:prstGeom prst="rect">
            <a:avLst/>
          </a:prstGeom>
        </p:spPr>
      </p:pic>
      <p:pic>
        <p:nvPicPr>
          <p:cNvPr id="13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64" y="2209185"/>
            <a:ext cx="251245" cy="251245"/>
          </a:xfrm>
          <a:prstGeom prst="rect">
            <a:avLst/>
          </a:prstGeom>
        </p:spPr>
      </p:pic>
      <p:pic>
        <p:nvPicPr>
          <p:cNvPr id="14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45" y="2209185"/>
            <a:ext cx="302713" cy="302713"/>
          </a:xfrm>
          <a:prstGeom prst="rect">
            <a:avLst/>
          </a:prstGeom>
        </p:spPr>
      </p:pic>
      <p:sp>
        <p:nvSpPr>
          <p:cNvPr id="17" name="Rectangle 8"/>
          <p:cNvSpPr/>
          <p:nvPr/>
        </p:nvSpPr>
        <p:spPr>
          <a:xfrm>
            <a:off x="1865014" y="1137660"/>
            <a:ext cx="5536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>
          <a:xfrm>
            <a:off x="455389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SKILLS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Text Placeholder 40"/>
          <p:cNvSpPr txBox="1">
            <a:spLocks/>
          </p:cNvSpPr>
          <p:nvPr/>
        </p:nvSpPr>
        <p:spPr>
          <a:xfrm>
            <a:off x="4553893" y="3375014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Photoshop 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 smtClean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 smtClean="0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</a:p>
        </p:txBody>
      </p:sp>
      <p:sp>
        <p:nvSpPr>
          <p:cNvPr id="20" name="Oval 477"/>
          <p:cNvSpPr/>
          <p:nvPr/>
        </p:nvSpPr>
        <p:spPr>
          <a:xfrm>
            <a:off x="5867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478"/>
          <p:cNvSpPr/>
          <p:nvPr/>
        </p:nvSpPr>
        <p:spPr>
          <a:xfrm>
            <a:off x="6019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479"/>
          <p:cNvSpPr/>
          <p:nvPr/>
        </p:nvSpPr>
        <p:spPr>
          <a:xfrm>
            <a:off x="6171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480"/>
          <p:cNvSpPr/>
          <p:nvPr/>
        </p:nvSpPr>
        <p:spPr>
          <a:xfrm>
            <a:off x="63243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481"/>
          <p:cNvSpPr/>
          <p:nvPr/>
        </p:nvSpPr>
        <p:spPr>
          <a:xfrm>
            <a:off x="64767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482"/>
          <p:cNvSpPr/>
          <p:nvPr/>
        </p:nvSpPr>
        <p:spPr>
          <a:xfrm>
            <a:off x="6629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483"/>
          <p:cNvSpPr/>
          <p:nvPr/>
        </p:nvSpPr>
        <p:spPr>
          <a:xfrm>
            <a:off x="6781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484"/>
          <p:cNvSpPr/>
          <p:nvPr/>
        </p:nvSpPr>
        <p:spPr>
          <a:xfrm>
            <a:off x="6933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485"/>
          <p:cNvSpPr/>
          <p:nvPr/>
        </p:nvSpPr>
        <p:spPr>
          <a:xfrm>
            <a:off x="5867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486"/>
          <p:cNvSpPr/>
          <p:nvPr/>
        </p:nvSpPr>
        <p:spPr>
          <a:xfrm>
            <a:off x="6019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87"/>
          <p:cNvSpPr/>
          <p:nvPr/>
        </p:nvSpPr>
        <p:spPr>
          <a:xfrm>
            <a:off x="61719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488"/>
          <p:cNvSpPr/>
          <p:nvPr/>
        </p:nvSpPr>
        <p:spPr>
          <a:xfrm>
            <a:off x="63243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489"/>
          <p:cNvSpPr/>
          <p:nvPr/>
        </p:nvSpPr>
        <p:spPr>
          <a:xfrm>
            <a:off x="64767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490"/>
          <p:cNvSpPr/>
          <p:nvPr/>
        </p:nvSpPr>
        <p:spPr>
          <a:xfrm>
            <a:off x="6629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491"/>
          <p:cNvSpPr/>
          <p:nvPr/>
        </p:nvSpPr>
        <p:spPr>
          <a:xfrm>
            <a:off x="6781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492"/>
          <p:cNvSpPr/>
          <p:nvPr/>
        </p:nvSpPr>
        <p:spPr>
          <a:xfrm>
            <a:off x="6933902" y="376992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493"/>
          <p:cNvSpPr/>
          <p:nvPr/>
        </p:nvSpPr>
        <p:spPr>
          <a:xfrm>
            <a:off x="5867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494"/>
          <p:cNvSpPr/>
          <p:nvPr/>
        </p:nvSpPr>
        <p:spPr>
          <a:xfrm>
            <a:off x="60195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495"/>
          <p:cNvSpPr/>
          <p:nvPr/>
        </p:nvSpPr>
        <p:spPr>
          <a:xfrm>
            <a:off x="61719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496"/>
          <p:cNvSpPr/>
          <p:nvPr/>
        </p:nvSpPr>
        <p:spPr>
          <a:xfrm>
            <a:off x="63243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97"/>
          <p:cNvSpPr/>
          <p:nvPr/>
        </p:nvSpPr>
        <p:spPr>
          <a:xfrm>
            <a:off x="64767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98"/>
          <p:cNvSpPr/>
          <p:nvPr/>
        </p:nvSpPr>
        <p:spPr>
          <a:xfrm>
            <a:off x="6629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99"/>
          <p:cNvSpPr/>
          <p:nvPr/>
        </p:nvSpPr>
        <p:spPr>
          <a:xfrm>
            <a:off x="67815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500"/>
          <p:cNvSpPr/>
          <p:nvPr/>
        </p:nvSpPr>
        <p:spPr>
          <a:xfrm>
            <a:off x="69339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501"/>
          <p:cNvSpPr/>
          <p:nvPr/>
        </p:nvSpPr>
        <p:spPr>
          <a:xfrm>
            <a:off x="5867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502"/>
          <p:cNvSpPr/>
          <p:nvPr/>
        </p:nvSpPr>
        <p:spPr>
          <a:xfrm>
            <a:off x="60195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503"/>
          <p:cNvSpPr/>
          <p:nvPr/>
        </p:nvSpPr>
        <p:spPr>
          <a:xfrm>
            <a:off x="61719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504"/>
          <p:cNvSpPr/>
          <p:nvPr/>
        </p:nvSpPr>
        <p:spPr>
          <a:xfrm>
            <a:off x="63243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505"/>
          <p:cNvSpPr/>
          <p:nvPr/>
        </p:nvSpPr>
        <p:spPr>
          <a:xfrm>
            <a:off x="64767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506"/>
          <p:cNvSpPr/>
          <p:nvPr/>
        </p:nvSpPr>
        <p:spPr>
          <a:xfrm>
            <a:off x="6629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507"/>
          <p:cNvSpPr/>
          <p:nvPr/>
        </p:nvSpPr>
        <p:spPr>
          <a:xfrm>
            <a:off x="67815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8"/>
          <p:cNvSpPr/>
          <p:nvPr/>
        </p:nvSpPr>
        <p:spPr>
          <a:xfrm>
            <a:off x="69339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9"/>
          <p:cNvSpPr txBox="1">
            <a:spLocks/>
          </p:cNvSpPr>
          <p:nvPr/>
        </p:nvSpPr>
        <p:spPr>
          <a:xfrm>
            <a:off x="32952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PROFILE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5" name="Rectangle 8"/>
          <p:cNvSpPr/>
          <p:nvPr/>
        </p:nvSpPr>
        <p:spPr>
          <a:xfrm>
            <a:off x="219771" y="3375014"/>
            <a:ext cx="37245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endParaRPr lang="fr-FR" sz="1000" dirty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cxnSp>
        <p:nvCxnSpPr>
          <p:cNvPr id="57" name="Connecteur droit 56"/>
          <p:cNvCxnSpPr/>
          <p:nvPr/>
        </p:nvCxnSpPr>
        <p:spPr>
          <a:xfrm>
            <a:off x="3973163" y="3009877"/>
            <a:ext cx="0" cy="1752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Placeholder 9"/>
          <p:cNvSpPr txBox="1">
            <a:spLocks/>
          </p:cNvSpPr>
          <p:nvPr/>
        </p:nvSpPr>
        <p:spPr>
          <a:xfrm>
            <a:off x="329523" y="5273584"/>
            <a:ext cx="2621637" cy="295248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WORK EXPERIENCE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55945" y="5593278"/>
            <a:ext cx="52143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2DA2BF"/>
                </a:solidFill>
              </a:rPr>
              <a:t>POSITION | COMPANY NAME</a:t>
            </a:r>
            <a:endParaRPr lang="fr-FR" sz="1000" b="1" dirty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POSITION | COMPANY NAME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POSITION | COMPANY NAME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65" y="5593278"/>
            <a:ext cx="1861549" cy="2351314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8455" y="5823515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3" name="Rectangle 62"/>
          <p:cNvSpPr/>
          <p:nvPr/>
        </p:nvSpPr>
        <p:spPr>
          <a:xfrm>
            <a:off x="399836" y="6682663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4" name="Rectangle 63"/>
          <p:cNvSpPr/>
          <p:nvPr/>
        </p:nvSpPr>
        <p:spPr>
          <a:xfrm>
            <a:off x="409095" y="7476124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cxnSp>
        <p:nvCxnSpPr>
          <p:cNvPr id="66" name="Connecteur droit 65"/>
          <p:cNvCxnSpPr/>
          <p:nvPr/>
        </p:nvCxnSpPr>
        <p:spPr>
          <a:xfrm>
            <a:off x="2421556" y="4997513"/>
            <a:ext cx="321352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464" y="8584547"/>
            <a:ext cx="1861549" cy="1234225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bject 108"/>
          <p:cNvSpPr txBox="1"/>
          <p:nvPr/>
        </p:nvSpPr>
        <p:spPr>
          <a:xfrm>
            <a:off x="2082032" y="8587667"/>
            <a:ext cx="2304592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DEGREE – SCHOOL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/>
            </a:r>
            <a:b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DEGREE – SCHOOL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08522" y="8755895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sp>
        <p:nvSpPr>
          <p:cNvPr id="72" name="Rectangle 71"/>
          <p:cNvSpPr/>
          <p:nvPr/>
        </p:nvSpPr>
        <p:spPr>
          <a:xfrm>
            <a:off x="596111" y="934413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cxnSp>
        <p:nvCxnSpPr>
          <p:cNvPr id="73" name="Connecteur droit 72"/>
          <p:cNvCxnSpPr/>
          <p:nvPr/>
        </p:nvCxnSpPr>
        <p:spPr>
          <a:xfrm flipH="1">
            <a:off x="4388278" y="8584548"/>
            <a:ext cx="11706" cy="1473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19771" y="8184484"/>
            <a:ext cx="1075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EDUCATION</a:t>
            </a:r>
            <a:endParaRPr lang="fr-FR" sz="2000" dirty="0">
              <a:latin typeface="Agency FB" panose="020B0503020202020204" pitchFamily="34" charset="0"/>
            </a:endParaRPr>
          </a:p>
        </p:txBody>
      </p:sp>
      <p:sp>
        <p:nvSpPr>
          <p:cNvPr id="76" name="Text Placeholder 9"/>
          <p:cNvSpPr txBox="1">
            <a:spLocks/>
          </p:cNvSpPr>
          <p:nvPr/>
        </p:nvSpPr>
        <p:spPr>
          <a:xfrm>
            <a:off x="4702814" y="830862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LANGUAGES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7" name="Oval 477"/>
          <p:cNvSpPr/>
          <p:nvPr/>
        </p:nvSpPr>
        <p:spPr>
          <a:xfrm>
            <a:off x="6013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478"/>
          <p:cNvSpPr/>
          <p:nvPr/>
        </p:nvSpPr>
        <p:spPr>
          <a:xfrm>
            <a:off x="6165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479"/>
          <p:cNvSpPr/>
          <p:nvPr/>
        </p:nvSpPr>
        <p:spPr>
          <a:xfrm>
            <a:off x="6318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480"/>
          <p:cNvSpPr/>
          <p:nvPr/>
        </p:nvSpPr>
        <p:spPr>
          <a:xfrm>
            <a:off x="64704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481"/>
          <p:cNvSpPr/>
          <p:nvPr/>
        </p:nvSpPr>
        <p:spPr>
          <a:xfrm>
            <a:off x="66228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482"/>
          <p:cNvSpPr/>
          <p:nvPr/>
        </p:nvSpPr>
        <p:spPr>
          <a:xfrm>
            <a:off x="6775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483"/>
          <p:cNvSpPr/>
          <p:nvPr/>
        </p:nvSpPr>
        <p:spPr>
          <a:xfrm>
            <a:off x="6927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484"/>
          <p:cNvSpPr/>
          <p:nvPr/>
        </p:nvSpPr>
        <p:spPr>
          <a:xfrm>
            <a:off x="7080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485"/>
          <p:cNvSpPr/>
          <p:nvPr/>
        </p:nvSpPr>
        <p:spPr>
          <a:xfrm>
            <a:off x="6013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86"/>
          <p:cNvSpPr/>
          <p:nvPr/>
        </p:nvSpPr>
        <p:spPr>
          <a:xfrm>
            <a:off x="6165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87"/>
          <p:cNvSpPr/>
          <p:nvPr/>
        </p:nvSpPr>
        <p:spPr>
          <a:xfrm>
            <a:off x="63180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8"/>
          <p:cNvSpPr/>
          <p:nvPr/>
        </p:nvSpPr>
        <p:spPr>
          <a:xfrm>
            <a:off x="64704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9"/>
          <p:cNvSpPr/>
          <p:nvPr/>
        </p:nvSpPr>
        <p:spPr>
          <a:xfrm>
            <a:off x="66228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90"/>
          <p:cNvSpPr/>
          <p:nvPr/>
        </p:nvSpPr>
        <p:spPr>
          <a:xfrm>
            <a:off x="6775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91"/>
          <p:cNvSpPr/>
          <p:nvPr/>
        </p:nvSpPr>
        <p:spPr>
          <a:xfrm>
            <a:off x="6927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92"/>
          <p:cNvSpPr/>
          <p:nvPr/>
        </p:nvSpPr>
        <p:spPr>
          <a:xfrm>
            <a:off x="7080012" y="906867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 Placeholder 40"/>
          <p:cNvSpPr txBox="1">
            <a:spLocks/>
          </p:cNvSpPr>
          <p:nvPr/>
        </p:nvSpPr>
        <p:spPr>
          <a:xfrm>
            <a:off x="4686643" y="8682272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French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Italian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Spanish</a:t>
            </a:r>
            <a:endParaRPr kumimoji="0" lang="sv-SE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Oval 485"/>
          <p:cNvSpPr/>
          <p:nvPr/>
        </p:nvSpPr>
        <p:spPr>
          <a:xfrm>
            <a:off x="6013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6"/>
          <p:cNvSpPr/>
          <p:nvPr/>
        </p:nvSpPr>
        <p:spPr>
          <a:xfrm>
            <a:off x="6165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7"/>
          <p:cNvSpPr/>
          <p:nvPr/>
        </p:nvSpPr>
        <p:spPr>
          <a:xfrm>
            <a:off x="63180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88"/>
          <p:cNvSpPr/>
          <p:nvPr/>
        </p:nvSpPr>
        <p:spPr>
          <a:xfrm>
            <a:off x="64704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89"/>
          <p:cNvSpPr/>
          <p:nvPr/>
        </p:nvSpPr>
        <p:spPr>
          <a:xfrm>
            <a:off x="66228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0"/>
          <p:cNvSpPr/>
          <p:nvPr/>
        </p:nvSpPr>
        <p:spPr>
          <a:xfrm>
            <a:off x="6775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1"/>
          <p:cNvSpPr/>
          <p:nvPr/>
        </p:nvSpPr>
        <p:spPr>
          <a:xfrm>
            <a:off x="6927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2"/>
          <p:cNvSpPr/>
          <p:nvPr/>
        </p:nvSpPr>
        <p:spPr>
          <a:xfrm>
            <a:off x="7080012" y="9374517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2" y="10186365"/>
            <a:ext cx="7559675" cy="494718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298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48</cp:revision>
  <dcterms:created xsi:type="dcterms:W3CDTF">2017-12-01T13:45:18Z</dcterms:created>
  <dcterms:modified xsi:type="dcterms:W3CDTF">2019-02-04T13:44:16Z</dcterms:modified>
</cp:coreProperties>
</file>