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/>
    <p:restoredTop sz="94634"/>
  </p:normalViewPr>
  <p:slideViewPr>
    <p:cSldViewPr snapToGrid="0" snapToObjects="1">
      <p:cViewPr>
        <p:scale>
          <a:sx n="93" d="100"/>
          <a:sy n="93" d="100"/>
        </p:scale>
        <p:origin x="11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A7A1-DBAB-644A-B04E-107ED449E422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102A-51BC-174F-9D55-B5FC3DE5832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72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34126" y="0"/>
            <a:ext cx="2152499" cy="106886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175" y="3480060"/>
            <a:ext cx="7562850" cy="18343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502737" y="1152849"/>
            <a:ext cx="4490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, </a:t>
            </a:r>
            <a:r>
              <a:rPr lang="fr-FR" sz="1000" dirty="0" err="1"/>
              <a:t>odio</a:t>
            </a:r>
            <a:r>
              <a:rPr lang="fr-FR" sz="1000" dirty="0"/>
              <a:t> </a:t>
            </a:r>
            <a:r>
              <a:rPr lang="fr-FR" sz="1000" dirty="0" err="1"/>
              <a:t>enim</a:t>
            </a:r>
            <a:r>
              <a:rPr lang="fr-FR" sz="1000" dirty="0"/>
              <a:t> semper </a:t>
            </a:r>
            <a:r>
              <a:rPr lang="fr-FR" sz="1000" dirty="0" err="1"/>
              <a:t>tortor</a:t>
            </a:r>
            <a:r>
              <a:rPr lang="fr-FR" sz="1000" dirty="0"/>
              <a:t>, id </a:t>
            </a:r>
            <a:r>
              <a:rPr lang="fr-FR" sz="1000" dirty="0" err="1"/>
              <a:t>eleifend</a:t>
            </a:r>
            <a:r>
              <a:rPr lang="fr-FR" sz="1000" dirty="0"/>
              <a:t> mi ante vitae ex</a:t>
            </a:r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7" name="ZoneTexte 6"/>
          <p:cNvSpPr txBox="1"/>
          <p:nvPr/>
        </p:nvSpPr>
        <p:spPr>
          <a:xfrm>
            <a:off x="502721" y="97119"/>
            <a:ext cx="449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000" dirty="0" smtClean="0">
                <a:latin typeface="Agency FB" panose="020B0503020202020204" pitchFamily="34" charset="0"/>
                <a:ea typeface="Antonio" charset="0"/>
                <a:cs typeface="Antonio" charset="0"/>
              </a:rPr>
              <a:t>Christelle LEMASSE</a:t>
            </a:r>
            <a:endParaRPr lang="fr-FR" sz="4000" dirty="0"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0" r="2860"/>
          <a:stretch/>
        </p:blipFill>
        <p:spPr>
          <a:xfrm>
            <a:off x="3686789" y="2040804"/>
            <a:ext cx="1293626" cy="1296847"/>
          </a:xfrm>
          <a:prstGeom prst="ellipse">
            <a:avLst/>
          </a:prstGeom>
        </p:spPr>
      </p:pic>
      <p:sp>
        <p:nvSpPr>
          <p:cNvPr id="9" name="TextBox 203"/>
          <p:cNvSpPr txBox="1"/>
          <p:nvPr/>
        </p:nvSpPr>
        <p:spPr>
          <a:xfrm>
            <a:off x="559914" y="2732150"/>
            <a:ext cx="16663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  <a:t>name@mail.com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TextBox 204"/>
          <p:cNvSpPr txBox="1"/>
          <p:nvPr/>
        </p:nvSpPr>
        <p:spPr>
          <a:xfrm>
            <a:off x="559914" y="2362467"/>
            <a:ext cx="10944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  <a:t>000 111 333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TextBox 205"/>
          <p:cNvSpPr txBox="1"/>
          <p:nvPr/>
        </p:nvSpPr>
        <p:spPr>
          <a:xfrm>
            <a:off x="2126597" y="2776933"/>
            <a:ext cx="169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  <a:t>LinkedIn.com/name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TextBox 206"/>
          <p:cNvSpPr txBox="1"/>
          <p:nvPr/>
        </p:nvSpPr>
        <p:spPr>
          <a:xfrm>
            <a:off x="2126597" y="2318131"/>
            <a:ext cx="1696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  <a:t>12 Street Name</a:t>
            </a:r>
            <a:b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  <a:t>New York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3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981" y="2777610"/>
            <a:ext cx="295159" cy="295159"/>
          </a:xfrm>
          <a:prstGeom prst="rect">
            <a:avLst/>
          </a:prstGeom>
        </p:spPr>
      </p:pic>
      <p:pic>
        <p:nvPicPr>
          <p:cNvPr id="14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72" y="2721905"/>
            <a:ext cx="279210" cy="279210"/>
          </a:xfrm>
          <a:prstGeom prst="rect">
            <a:avLst/>
          </a:prstGeom>
        </p:spPr>
      </p:pic>
      <p:pic>
        <p:nvPicPr>
          <p:cNvPr id="15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55" y="2357443"/>
            <a:ext cx="251245" cy="251245"/>
          </a:xfrm>
          <a:prstGeom prst="rect">
            <a:avLst/>
          </a:prstGeom>
        </p:spPr>
      </p:pic>
      <p:pic>
        <p:nvPicPr>
          <p:cNvPr id="16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204" y="2361679"/>
            <a:ext cx="302713" cy="302713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467933" y="688049"/>
            <a:ext cx="449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dirty="0" smtClean="0">
                <a:latin typeface="Agency FB" panose="020B0503020202020204" pitchFamily="34" charset="0"/>
                <a:ea typeface="Antonio" charset="0"/>
                <a:cs typeface="Antonio" charset="0"/>
              </a:rPr>
              <a:t>Job </a:t>
            </a:r>
            <a:r>
              <a:rPr lang="fr-FR" sz="2400" dirty="0" err="1" smtClean="0">
                <a:latin typeface="Agency FB" panose="020B0503020202020204" pitchFamily="34" charset="0"/>
                <a:ea typeface="Antonio" charset="0"/>
                <a:cs typeface="Antonio" charset="0"/>
              </a:rPr>
              <a:t>title</a:t>
            </a:r>
            <a:endParaRPr lang="fr-FR" sz="2400" dirty="0"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5551" y="4069832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2009152" y="4069832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195551" y="4408120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1722912" y="4408120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185951" y="4757366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2395425" y="4757366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207836" y="4032621"/>
            <a:ext cx="906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Office 2017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207836" y="4367235"/>
            <a:ext cx="8631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C++ / Ruby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236383" y="4729554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PHP MySQL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983110" y="4067420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5796711" y="4067420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3983110" y="4405708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5510471" y="4405708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3973510" y="4754954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6182984" y="4754954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3995395" y="4030209"/>
            <a:ext cx="1022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Management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995395" y="4364823"/>
            <a:ext cx="863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Leadership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4023942" y="4727142"/>
            <a:ext cx="1175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Communication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98130" y="3621149"/>
            <a:ext cx="2101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  <a:latin typeface="Agency FB" panose="020B0503020202020204" pitchFamily="34" charset="0"/>
                <a:ea typeface="Antonio" charset="0"/>
                <a:cs typeface="Antonio" charset="0"/>
              </a:rPr>
              <a:t>Key </a:t>
            </a:r>
            <a:r>
              <a:rPr lang="fr-FR" sz="2000" dirty="0" err="1" smtClean="0">
                <a:solidFill>
                  <a:schemeClr val="bg1"/>
                </a:solidFill>
                <a:latin typeface="Agency FB" panose="020B0503020202020204" pitchFamily="34" charset="0"/>
                <a:ea typeface="Antonio" charset="0"/>
                <a:cs typeface="Antonio" charset="0"/>
              </a:rPr>
              <a:t>skills</a:t>
            </a:r>
            <a:endParaRPr lang="fr-FR" sz="2000" dirty="0">
              <a:solidFill>
                <a:schemeClr val="bg1"/>
              </a:solidFill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870412" y="3638503"/>
            <a:ext cx="304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>
                <a:solidFill>
                  <a:schemeClr val="bg1"/>
                </a:solidFill>
                <a:latin typeface="Agency FB" panose="020B0503020202020204" pitchFamily="34" charset="0"/>
                <a:ea typeface="Antonio" charset="0"/>
                <a:cs typeface="Antonio" charset="0"/>
              </a:rPr>
              <a:t>Personal</a:t>
            </a:r>
            <a:r>
              <a:rPr lang="fr-FR" sz="2000" dirty="0" smtClean="0">
                <a:solidFill>
                  <a:schemeClr val="bg1"/>
                </a:solidFill>
                <a:latin typeface="Agency FB" panose="020B0503020202020204" pitchFamily="34" charset="0"/>
                <a:ea typeface="Antonio" charset="0"/>
                <a:cs typeface="Antonio" charset="0"/>
              </a:rPr>
              <a:t> </a:t>
            </a:r>
            <a:r>
              <a:rPr lang="fr-FR" sz="2000" dirty="0" err="1" smtClean="0">
                <a:solidFill>
                  <a:schemeClr val="bg1"/>
                </a:solidFill>
                <a:latin typeface="Agency FB" panose="020B0503020202020204" pitchFamily="34" charset="0"/>
                <a:ea typeface="Antonio" charset="0"/>
                <a:cs typeface="Antonio" charset="0"/>
              </a:rPr>
              <a:t>skills</a:t>
            </a:r>
            <a:endParaRPr lang="fr-FR" sz="2000" dirty="0">
              <a:solidFill>
                <a:schemeClr val="bg1"/>
              </a:solidFill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graphicFrame>
        <p:nvGraphicFramePr>
          <p:cNvPr id="64" name="Tableau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554899"/>
              </p:ext>
            </p:extLst>
          </p:nvPr>
        </p:nvGraphicFramePr>
        <p:xfrm>
          <a:off x="184998" y="5596190"/>
          <a:ext cx="4942050" cy="4282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2050"/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ea typeface="Antonio" charset="0"/>
                          <a:cs typeface="Antonio" charset="0"/>
                        </a:rPr>
                        <a:t>WORK EXPERIENCE</a:t>
                      </a:r>
                      <a:endParaRPr lang="fr-FR" sz="200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ea typeface="Antonio" charset="0"/>
                        <a:cs typeface="Antonio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/>
                      </a:r>
                      <a:br>
                        <a:rPr lang="en-US" sz="1100" kern="1200" dirty="0" smtClean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</a:br>
                      <a:r>
                        <a:rPr lang="en-US" sz="1100" kern="1200" dirty="0" smtClean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COMPANY</a:t>
                      </a:r>
                      <a:r>
                        <a:rPr lang="en-US" sz="1100" kern="1200" baseline="0" dirty="0" smtClean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 NAME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Position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</a:p>
                    <a:p>
                      <a:pPr algn="l"/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COMPANY</a:t>
                      </a:r>
                      <a:r>
                        <a:rPr lang="en-US" sz="1100" kern="1200" baseline="0" dirty="0" smtClean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 NAME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Position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</a:p>
                    <a:p>
                      <a:pPr algn="l"/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COMPANY</a:t>
                      </a:r>
                      <a:r>
                        <a:rPr lang="en-US" sz="1100" kern="1200" baseline="0" dirty="0" smtClean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 NAME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Position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</a:p>
                    <a:p>
                      <a:pPr algn="l"/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COMPANY</a:t>
                      </a:r>
                      <a:r>
                        <a:rPr lang="en-US" sz="1100" kern="1200" baseline="0" dirty="0" smtClean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 NAME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Position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</a:p>
                    <a:p>
                      <a:pPr algn="l"/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362633"/>
              </p:ext>
            </p:extLst>
          </p:nvPr>
        </p:nvGraphicFramePr>
        <p:xfrm>
          <a:off x="5134126" y="5596190"/>
          <a:ext cx="2152499" cy="3855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2499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ea typeface="Antonio" charset="0"/>
                          <a:cs typeface="Antonio" charset="0"/>
                        </a:rPr>
                        <a:t>EDUCATION</a:t>
                      </a:r>
                      <a:endParaRPr lang="fr-FR" sz="200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ea typeface="Antonio" charset="0"/>
                        <a:cs typeface="Antonio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/>
                      </a:r>
                      <a:br>
                        <a:rPr lang="en-US" sz="11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</a:br>
                      <a:r>
                        <a:rPr lang="en-US" sz="11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SCHOOL </a:t>
                      </a:r>
                      <a:r>
                        <a:rPr lang="en-US" sz="11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Degree</a:t>
                      </a:r>
                      <a:endParaRPr lang="fr-FR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it-IT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Morbi tristique sapien nec nulla rutrum.</a:t>
                      </a:r>
                    </a:p>
                    <a:p>
                      <a:pPr algn="l"/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SCHOOL </a:t>
                      </a:r>
                      <a:r>
                        <a:rPr lang="en-US" sz="11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Degree</a:t>
                      </a:r>
                      <a:endParaRPr lang="fr-FR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it-IT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Morbi tristique sapien nec nulla rutrum.</a:t>
                      </a:r>
                    </a:p>
                    <a:p>
                      <a:pPr algn="l"/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SCHOOL </a:t>
                      </a:r>
                      <a:r>
                        <a:rPr lang="en-US" sz="11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Degree</a:t>
                      </a:r>
                      <a:endParaRPr lang="fr-FR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it-IT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Morbi tristique sapien nec nulla rutrum.</a:t>
                      </a:r>
                    </a:p>
                    <a:p>
                      <a:pPr algn="l"/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" name="Rectangle 65"/>
          <p:cNvSpPr/>
          <p:nvPr/>
        </p:nvSpPr>
        <p:spPr>
          <a:xfrm>
            <a:off x="5482938" y="957789"/>
            <a:ext cx="262770" cy="15218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5766723" y="1264352"/>
            <a:ext cx="262770" cy="121530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6050508" y="1089173"/>
            <a:ext cx="262770" cy="139048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6313278" y="1176763"/>
            <a:ext cx="262770" cy="130289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5255943" y="2560662"/>
            <a:ext cx="1225719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100" dirty="0" smtClean="0">
                <a:solidFill>
                  <a:srgbClr val="333333"/>
                </a:solidFill>
                <a:latin typeface="Arial"/>
                <a:ea typeface="ÇlÇr ñæí©" charset="0"/>
                <a:cs typeface="Arial"/>
              </a:rPr>
              <a:t>French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German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Italian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Spanish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454957" y="2647855"/>
            <a:ext cx="111007" cy="106325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6454957" y="2817370"/>
            <a:ext cx="111007" cy="1063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6454957" y="2982907"/>
            <a:ext cx="111007" cy="106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6452175" y="3143661"/>
            <a:ext cx="111007" cy="106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5354923" y="296173"/>
            <a:ext cx="1120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chemeClr val="tx1"/>
                </a:solidFill>
                <a:latin typeface="Agency FB" panose="020B0503020202020204" pitchFamily="34" charset="0"/>
                <a:ea typeface="Antonio" charset="0"/>
                <a:cs typeface="Antonio" charset="0"/>
              </a:rPr>
              <a:t>LANGUAGES</a:t>
            </a:r>
            <a:endParaRPr lang="fr-FR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61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233</Words>
  <Application>Microsoft Office PowerPoint</Application>
  <PresentationFormat>Personalizado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2" baseType="lpstr">
      <vt:lpstr>ＭＳ Ｐゴシック</vt:lpstr>
      <vt:lpstr>Agency FB</vt:lpstr>
      <vt:lpstr>Antonio</vt:lpstr>
      <vt:lpstr>Arial</vt:lpstr>
      <vt:lpstr>Arial Black</vt:lpstr>
      <vt:lpstr>Calibri</vt:lpstr>
      <vt:lpstr>Calibri Light</vt:lpstr>
      <vt:lpstr>ÇlÇr ñæí©</vt:lpstr>
      <vt:lpstr>Lato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9</cp:revision>
  <dcterms:created xsi:type="dcterms:W3CDTF">2017-11-28T16:36:28Z</dcterms:created>
  <dcterms:modified xsi:type="dcterms:W3CDTF">2019-02-04T13:08:19Z</dcterms:modified>
</cp:coreProperties>
</file>