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5"/>
    <p:restoredTop sz="94634"/>
  </p:normalViewPr>
  <p:slideViewPr>
    <p:cSldViewPr snapToGrid="0" snapToObjects="1">
      <p:cViewPr>
        <p:scale>
          <a:sx n="112" d="100"/>
          <a:sy n="112" d="100"/>
        </p:scale>
        <p:origin x="738" y="-2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AF898-91FF-3848-9DCE-0130330CE29E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53FE3-2857-BF47-848F-84E48887B83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0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915319"/>
          </a:xfrm>
          <a:prstGeom prst="rect">
            <a:avLst/>
          </a:prstGeom>
          <a:solidFill>
            <a:srgbClr val="E8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52"/>
          <p:cNvCxnSpPr/>
          <p:nvPr/>
        </p:nvCxnSpPr>
        <p:spPr>
          <a:xfrm>
            <a:off x="0" y="1991519"/>
            <a:ext cx="7562850" cy="1588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" r="27241"/>
          <a:stretch/>
        </p:blipFill>
        <p:spPr>
          <a:xfrm>
            <a:off x="262550" y="231747"/>
            <a:ext cx="1451875" cy="1451824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1781172" y="152926"/>
            <a:ext cx="348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/>
              <a:t>Johakim</a:t>
            </a:r>
            <a:r>
              <a:rPr lang="fr-FR" sz="3600" dirty="0" smtClean="0"/>
              <a:t> PARENTS </a:t>
            </a:r>
            <a:endParaRPr lang="fr-FR" sz="3600" dirty="0"/>
          </a:p>
        </p:txBody>
      </p:sp>
      <p:sp>
        <p:nvSpPr>
          <p:cNvPr id="8" name="Rectangle 8"/>
          <p:cNvSpPr/>
          <p:nvPr/>
        </p:nvSpPr>
        <p:spPr>
          <a:xfrm>
            <a:off x="1781172" y="799257"/>
            <a:ext cx="35784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ex. Sed </a:t>
            </a:r>
            <a:r>
              <a:rPr lang="fr-FR" sz="1000" dirty="0" err="1"/>
              <a:t>molestie</a:t>
            </a:r>
            <a:r>
              <a:rPr lang="fr-FR" sz="1000" dirty="0"/>
              <a:t> </a:t>
            </a:r>
            <a:r>
              <a:rPr lang="fr-FR" sz="1000" dirty="0" err="1"/>
              <a:t>varius</a:t>
            </a:r>
            <a:r>
              <a:rPr lang="fr-FR" sz="1000" dirty="0"/>
              <a:t> erat a </a:t>
            </a:r>
            <a:r>
              <a:rPr lang="fr-FR" sz="1000" dirty="0" err="1"/>
              <a:t>aliquet</a:t>
            </a:r>
            <a:r>
              <a:rPr lang="fr-FR" sz="1000" dirty="0"/>
              <a:t>. </a:t>
            </a:r>
            <a:endParaRPr lang="fr-FR" sz="1000" dirty="0"/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5459240" y="338798"/>
            <a:ext cx="2100435" cy="147612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 smtClean="0"/>
              <a:t>Address: </a:t>
            </a:r>
            <a:r>
              <a:rPr lang="en-US" sz="1000" dirty="0" smtClean="0"/>
              <a:t>12 </a:t>
            </a:r>
            <a:r>
              <a:rPr lang="en-US" sz="1000" dirty="0" smtClean="0"/>
              <a:t>Street Name</a:t>
            </a:r>
            <a:r>
              <a:rPr lang="en-US" sz="1000" dirty="0" smtClean="0"/>
              <a:t>  New York </a:t>
            </a:r>
            <a:endParaRPr lang="en-US" sz="1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 smtClean="0"/>
              <a:t>Phone: 000 111 333</a:t>
            </a:r>
            <a:endParaRPr lang="en-US" sz="1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 smtClean="0"/>
              <a:t>Mobile: 000 222 444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Em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ail: name@mail.com</a:t>
            </a: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dirty="0" smtClean="0"/>
              <a:t>Web: LinkedIn.com/name</a:t>
            </a:r>
            <a:endParaRPr lang="en-US" sz="1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1573746" y="2564815"/>
            <a:ext cx="0" cy="4229766"/>
          </a:xfrm>
          <a:prstGeom prst="line">
            <a:avLst/>
          </a:prstGeom>
          <a:ln w="57150">
            <a:solidFill>
              <a:srgbClr val="E8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781172" y="2790166"/>
            <a:ext cx="511616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 smtClean="0">
                <a:ea typeface="Times" charset="0"/>
                <a:cs typeface="Times" charset="0"/>
              </a:rPr>
              <a:t>POSITION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dolor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sit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amet</a:t>
            </a:r>
            <a:r>
              <a:rPr lang="fr-FR" sz="1100" dirty="0">
                <a:ea typeface="Times" charset="0"/>
                <a:cs typeface="Times" charset="0"/>
              </a:rPr>
              <a:t>, </a:t>
            </a:r>
            <a:r>
              <a:rPr lang="fr-FR" sz="1100" dirty="0" err="1">
                <a:ea typeface="Times" charset="0"/>
                <a:cs typeface="Times" charset="0"/>
              </a:rPr>
              <a:t>consectetur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adipiscing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elit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Morbi</a:t>
            </a:r>
            <a:r>
              <a:rPr lang="fr-FR" sz="1100" dirty="0">
                <a:ea typeface="Times" charset="0"/>
                <a:cs typeface="Times" charset="0"/>
              </a:rPr>
              <a:t> tristique </a:t>
            </a:r>
            <a:r>
              <a:rPr lang="fr-FR" sz="1100" dirty="0" err="1">
                <a:ea typeface="Times" charset="0"/>
                <a:cs typeface="Times" charset="0"/>
              </a:rPr>
              <a:t>sapien</a:t>
            </a:r>
            <a:r>
              <a:rPr lang="fr-FR" sz="1100" dirty="0">
                <a:ea typeface="Times" charset="0"/>
                <a:cs typeface="Times" charset="0"/>
              </a:rPr>
              <a:t> nec </a:t>
            </a:r>
            <a:r>
              <a:rPr lang="fr-FR" sz="1100" dirty="0" err="1">
                <a:ea typeface="Times" charset="0"/>
                <a:cs typeface="Times" charset="0"/>
              </a:rPr>
              <a:t>nulla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rutrum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imperdiet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Nullam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augue</a:t>
            </a:r>
            <a:r>
              <a:rPr lang="fr-FR" sz="1100" dirty="0">
                <a:ea typeface="Times" charset="0"/>
                <a:cs typeface="Times" charset="0"/>
              </a:rPr>
              <a:t> id </a:t>
            </a:r>
            <a:r>
              <a:rPr lang="fr-FR" sz="1100" dirty="0" err="1">
                <a:ea typeface="Times" charset="0"/>
                <a:cs typeface="Times" charset="0"/>
              </a:rPr>
              <a:t>velit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luctus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maximus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Interdum</a:t>
            </a:r>
            <a:r>
              <a:rPr lang="fr-FR" sz="1100" dirty="0">
                <a:ea typeface="Times" charset="0"/>
                <a:cs typeface="Times" charset="0"/>
              </a:rPr>
              <a:t> et </a:t>
            </a:r>
            <a:r>
              <a:rPr lang="fr-FR" sz="1100" dirty="0" err="1">
                <a:ea typeface="Times" charset="0"/>
                <a:cs typeface="Times" charset="0"/>
              </a:rPr>
              <a:t>malesuada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fames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ac</a:t>
            </a:r>
            <a:r>
              <a:rPr lang="fr-FR" sz="1100" dirty="0">
                <a:ea typeface="Times" charset="0"/>
                <a:cs typeface="Times" charset="0"/>
              </a:rPr>
              <a:t> ante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primis</a:t>
            </a:r>
            <a:r>
              <a:rPr lang="fr-FR" sz="1100" dirty="0">
                <a:ea typeface="Times" charset="0"/>
                <a:cs typeface="Times" charset="0"/>
              </a:rPr>
              <a:t> in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0837" y="2790166"/>
            <a:ext cx="14280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COMPANY NAME</a:t>
            </a:r>
            <a:endParaRPr lang="fr-FR" sz="1400" dirty="0" smtClean="0"/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81172" y="3919428"/>
            <a:ext cx="511616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>
                <a:ea typeface="Times" charset="0"/>
                <a:cs typeface="Times" charset="0"/>
              </a:rPr>
              <a:t>POSITION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dolor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sit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amet</a:t>
            </a:r>
            <a:r>
              <a:rPr lang="fr-FR" sz="1100" dirty="0">
                <a:ea typeface="Times" charset="0"/>
                <a:cs typeface="Times" charset="0"/>
              </a:rPr>
              <a:t>, </a:t>
            </a:r>
            <a:r>
              <a:rPr lang="fr-FR" sz="1100" dirty="0" err="1">
                <a:ea typeface="Times" charset="0"/>
                <a:cs typeface="Times" charset="0"/>
              </a:rPr>
              <a:t>consectetur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adipiscing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elit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Morbi</a:t>
            </a:r>
            <a:r>
              <a:rPr lang="fr-FR" sz="1100" dirty="0">
                <a:ea typeface="Times" charset="0"/>
                <a:cs typeface="Times" charset="0"/>
              </a:rPr>
              <a:t> tristique </a:t>
            </a:r>
            <a:r>
              <a:rPr lang="fr-FR" sz="1100" dirty="0" err="1">
                <a:ea typeface="Times" charset="0"/>
                <a:cs typeface="Times" charset="0"/>
              </a:rPr>
              <a:t>sapien</a:t>
            </a:r>
            <a:r>
              <a:rPr lang="fr-FR" sz="1100" dirty="0">
                <a:ea typeface="Times" charset="0"/>
                <a:cs typeface="Times" charset="0"/>
              </a:rPr>
              <a:t> nec </a:t>
            </a:r>
            <a:r>
              <a:rPr lang="fr-FR" sz="1100" dirty="0" err="1">
                <a:ea typeface="Times" charset="0"/>
                <a:cs typeface="Times" charset="0"/>
              </a:rPr>
              <a:t>nulla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rutrum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imperdiet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Nullam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augue</a:t>
            </a:r>
            <a:r>
              <a:rPr lang="fr-FR" sz="1100" dirty="0">
                <a:ea typeface="Times" charset="0"/>
                <a:cs typeface="Times" charset="0"/>
              </a:rPr>
              <a:t> id </a:t>
            </a:r>
            <a:r>
              <a:rPr lang="fr-FR" sz="1100" dirty="0" err="1">
                <a:ea typeface="Times" charset="0"/>
                <a:cs typeface="Times" charset="0"/>
              </a:rPr>
              <a:t>velit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luctus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maximus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Interdum</a:t>
            </a:r>
            <a:r>
              <a:rPr lang="fr-FR" sz="1100" dirty="0">
                <a:ea typeface="Times" charset="0"/>
                <a:cs typeface="Times" charset="0"/>
              </a:rPr>
              <a:t> et </a:t>
            </a:r>
            <a:r>
              <a:rPr lang="fr-FR" sz="1100" dirty="0" err="1">
                <a:ea typeface="Times" charset="0"/>
                <a:cs typeface="Times" charset="0"/>
              </a:rPr>
              <a:t>malesuada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fames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ac</a:t>
            </a:r>
            <a:r>
              <a:rPr lang="fr-FR" sz="1100" dirty="0">
                <a:ea typeface="Times" charset="0"/>
                <a:cs typeface="Times" charset="0"/>
              </a:rPr>
              <a:t> ante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primis</a:t>
            </a:r>
            <a:r>
              <a:rPr lang="fr-FR" sz="1100" dirty="0">
                <a:ea typeface="Times" charset="0"/>
                <a:cs typeface="Times" charset="0"/>
              </a:rPr>
              <a:t> in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81172" y="5017998"/>
            <a:ext cx="511616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>
                <a:ea typeface="Times" charset="0"/>
                <a:cs typeface="Times" charset="0"/>
              </a:rPr>
              <a:t>POSITION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dolor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sit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amet</a:t>
            </a:r>
            <a:r>
              <a:rPr lang="fr-FR" sz="1100" dirty="0">
                <a:ea typeface="Times" charset="0"/>
                <a:cs typeface="Times" charset="0"/>
              </a:rPr>
              <a:t>, </a:t>
            </a:r>
            <a:r>
              <a:rPr lang="fr-FR" sz="1100" dirty="0" err="1">
                <a:ea typeface="Times" charset="0"/>
                <a:cs typeface="Times" charset="0"/>
              </a:rPr>
              <a:t>consectetur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adipiscing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elit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Morbi</a:t>
            </a:r>
            <a:r>
              <a:rPr lang="fr-FR" sz="1100" dirty="0">
                <a:ea typeface="Times" charset="0"/>
                <a:cs typeface="Times" charset="0"/>
              </a:rPr>
              <a:t> tristique </a:t>
            </a:r>
            <a:r>
              <a:rPr lang="fr-FR" sz="1100" dirty="0" err="1">
                <a:ea typeface="Times" charset="0"/>
                <a:cs typeface="Times" charset="0"/>
              </a:rPr>
              <a:t>sapien</a:t>
            </a:r>
            <a:r>
              <a:rPr lang="fr-FR" sz="1100" dirty="0">
                <a:ea typeface="Times" charset="0"/>
                <a:cs typeface="Times" charset="0"/>
              </a:rPr>
              <a:t> nec </a:t>
            </a:r>
            <a:r>
              <a:rPr lang="fr-FR" sz="1100" dirty="0" err="1">
                <a:ea typeface="Times" charset="0"/>
                <a:cs typeface="Times" charset="0"/>
              </a:rPr>
              <a:t>nulla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rutrum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imperdiet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Nullam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augue</a:t>
            </a:r>
            <a:r>
              <a:rPr lang="fr-FR" sz="1100" dirty="0">
                <a:ea typeface="Times" charset="0"/>
                <a:cs typeface="Times" charset="0"/>
              </a:rPr>
              <a:t> id </a:t>
            </a:r>
            <a:r>
              <a:rPr lang="fr-FR" sz="1100" dirty="0" err="1">
                <a:ea typeface="Times" charset="0"/>
                <a:cs typeface="Times" charset="0"/>
              </a:rPr>
              <a:t>velit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luctus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maximus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Interdum</a:t>
            </a:r>
            <a:r>
              <a:rPr lang="fr-FR" sz="1100" dirty="0">
                <a:ea typeface="Times" charset="0"/>
                <a:cs typeface="Times" charset="0"/>
              </a:rPr>
              <a:t> et </a:t>
            </a:r>
            <a:r>
              <a:rPr lang="fr-FR" sz="1100" dirty="0" err="1">
                <a:ea typeface="Times" charset="0"/>
                <a:cs typeface="Times" charset="0"/>
              </a:rPr>
              <a:t>malesuada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fames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ac</a:t>
            </a:r>
            <a:r>
              <a:rPr lang="fr-FR" sz="1100" dirty="0">
                <a:ea typeface="Times" charset="0"/>
                <a:cs typeface="Times" charset="0"/>
              </a:rPr>
              <a:t> ante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primis</a:t>
            </a:r>
            <a:r>
              <a:rPr lang="fr-FR" sz="1100" dirty="0">
                <a:ea typeface="Times" charset="0"/>
                <a:cs typeface="Times" charset="0"/>
              </a:rPr>
              <a:t> in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90837" y="3940415"/>
            <a:ext cx="14280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COMPANY NAME</a:t>
            </a:r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90837" y="5033013"/>
            <a:ext cx="15552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COMPANY NAME</a:t>
            </a:r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81172" y="2106706"/>
            <a:ext cx="2020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WORK EXPERIENCE</a:t>
            </a:r>
            <a:endParaRPr lang="fr-FR" b="1" dirty="0"/>
          </a:p>
        </p:txBody>
      </p:sp>
      <p:sp>
        <p:nvSpPr>
          <p:cNvPr id="21" name="Rectangle 20"/>
          <p:cNvSpPr/>
          <p:nvPr/>
        </p:nvSpPr>
        <p:spPr>
          <a:xfrm>
            <a:off x="1779615" y="7010287"/>
            <a:ext cx="1319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EDUC</a:t>
            </a:r>
            <a:r>
              <a:rPr lang="fr-FR" b="1" dirty="0" smtClean="0"/>
              <a:t>ATION</a:t>
            </a:r>
            <a:endParaRPr lang="fr-FR" b="1" dirty="0"/>
          </a:p>
        </p:txBody>
      </p:sp>
      <p:sp>
        <p:nvSpPr>
          <p:cNvPr id="22" name="Rectangle 21"/>
          <p:cNvSpPr/>
          <p:nvPr/>
        </p:nvSpPr>
        <p:spPr>
          <a:xfrm>
            <a:off x="1714425" y="7508534"/>
            <a:ext cx="230531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 smtClean="0">
                <a:ea typeface="Times" charset="0"/>
                <a:cs typeface="Times" charset="0"/>
              </a:rPr>
              <a:t>DEGREE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ipsum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dolor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sit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amet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,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consectetur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adipiscing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elit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0837" y="7509823"/>
            <a:ext cx="141454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SCHOOL</a:t>
            </a:r>
            <a:endParaRPr lang="fr-FR" sz="1400" dirty="0" smtClean="0"/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90836" y="8407122"/>
            <a:ext cx="141454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SCHOOL</a:t>
            </a:r>
            <a:endParaRPr lang="fr-FR" sz="1400" dirty="0" smtClean="0"/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1587230" y="7523062"/>
            <a:ext cx="0" cy="1841710"/>
          </a:xfrm>
          <a:prstGeom prst="line">
            <a:avLst/>
          </a:prstGeom>
          <a:ln w="57150">
            <a:solidFill>
              <a:srgbClr val="E8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714425" y="8407122"/>
            <a:ext cx="230531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 smtClean="0">
                <a:ea typeface="Times" charset="0"/>
                <a:cs typeface="Times" charset="0"/>
              </a:rPr>
              <a:t>DEGREE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ipsum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dolor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sit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amet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,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consectetur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adipiscing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 </a:t>
            </a:r>
            <a:r>
              <a:rPr lang="fr-FR" sz="1100" dirty="0" err="1">
                <a:solidFill>
                  <a:srgbClr val="231F20"/>
                </a:solidFill>
                <a:ea typeface="Times" charset="0"/>
                <a:cs typeface="Times" charset="0"/>
              </a:rPr>
              <a:t>elit</a:t>
            </a:r>
            <a:r>
              <a:rPr lang="fr-FR" sz="1100" dirty="0">
                <a:solidFill>
                  <a:srgbClr val="231F20"/>
                </a:solidFill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916318" y="6999852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SKILLS</a:t>
            </a:r>
            <a:endParaRPr lang="fr-FR" b="1" dirty="0"/>
          </a:p>
        </p:txBody>
      </p:sp>
      <p:cxnSp>
        <p:nvCxnSpPr>
          <p:cNvPr id="114" name="Connecteur droit 113"/>
          <p:cNvCxnSpPr/>
          <p:nvPr/>
        </p:nvCxnSpPr>
        <p:spPr>
          <a:xfrm>
            <a:off x="5813766" y="7494336"/>
            <a:ext cx="0" cy="1841710"/>
          </a:xfrm>
          <a:prstGeom prst="line">
            <a:avLst/>
          </a:prstGeom>
          <a:ln w="57150">
            <a:solidFill>
              <a:srgbClr val="E8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ZoneTexte 114"/>
          <p:cNvSpPr txBox="1"/>
          <p:nvPr/>
        </p:nvSpPr>
        <p:spPr>
          <a:xfrm>
            <a:off x="4512148" y="7494336"/>
            <a:ext cx="10710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ea typeface="Times" charset="0"/>
                <a:cs typeface="Times" charset="0"/>
              </a:rPr>
              <a:t>Photoshop CS</a:t>
            </a:r>
          </a:p>
          <a:p>
            <a:endParaRPr lang="fr-FR" sz="1200" dirty="0" smtClean="0">
              <a:ea typeface="Times" charset="0"/>
              <a:cs typeface="Times" charset="0"/>
            </a:endParaRPr>
          </a:p>
          <a:p>
            <a:r>
              <a:rPr lang="fr-FR" sz="1200" dirty="0" err="1" smtClean="0">
                <a:ea typeface="Times" charset="0"/>
                <a:cs typeface="Times" charset="0"/>
              </a:rPr>
              <a:t>Accounting</a:t>
            </a:r>
            <a:endParaRPr lang="fr-FR" sz="1200" dirty="0" smtClean="0">
              <a:ea typeface="Times" charset="0"/>
              <a:cs typeface="Times" charset="0"/>
            </a:endParaRPr>
          </a:p>
          <a:p>
            <a:endParaRPr lang="fr-FR" sz="1200" dirty="0" smtClean="0">
              <a:ea typeface="Times" charset="0"/>
              <a:cs typeface="Times" charset="0"/>
            </a:endParaRPr>
          </a:p>
          <a:p>
            <a:r>
              <a:rPr lang="fr-FR" sz="1200" dirty="0" smtClean="0">
                <a:ea typeface="Times" charset="0"/>
                <a:cs typeface="Times" charset="0"/>
              </a:rPr>
              <a:t>Management</a:t>
            </a:r>
            <a:endParaRPr lang="fr-FR" sz="1200" dirty="0" smtClean="0">
              <a:ea typeface="Times" charset="0"/>
              <a:cs typeface="Times" charset="0"/>
            </a:endParaRPr>
          </a:p>
          <a:p>
            <a:endParaRPr lang="fr-FR" sz="1200" dirty="0">
              <a:ea typeface="Times" charset="0"/>
              <a:cs typeface="Times" charset="0"/>
            </a:endParaRPr>
          </a:p>
          <a:p>
            <a:r>
              <a:rPr lang="fr-FR" sz="1200" dirty="0" smtClean="0">
                <a:ea typeface="Times" charset="0"/>
                <a:cs typeface="Times" charset="0"/>
              </a:rPr>
              <a:t>PHP MySQL</a:t>
            </a:r>
          </a:p>
          <a:p>
            <a:endParaRPr lang="fr-FR" sz="1200" dirty="0">
              <a:ea typeface="Times" charset="0"/>
              <a:cs typeface="Times" charset="0"/>
            </a:endParaRPr>
          </a:p>
          <a:p>
            <a:r>
              <a:rPr lang="fr-FR" sz="1200" dirty="0" smtClean="0">
                <a:ea typeface="Times" charset="0"/>
                <a:cs typeface="Times" charset="0"/>
              </a:rPr>
              <a:t>Office 2017</a:t>
            </a:r>
            <a:endParaRPr lang="fr-FR" sz="1200" dirty="0">
              <a:ea typeface="Times" charset="0"/>
              <a:cs typeface="Times" charset="0"/>
            </a:endParaRPr>
          </a:p>
        </p:txBody>
      </p:sp>
      <p:sp>
        <p:nvSpPr>
          <p:cNvPr id="116" name="Chevron 115"/>
          <p:cNvSpPr/>
          <p:nvPr/>
        </p:nvSpPr>
        <p:spPr>
          <a:xfrm>
            <a:off x="6038661" y="7508534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0" name="Chevron 119"/>
          <p:cNvSpPr/>
          <p:nvPr/>
        </p:nvSpPr>
        <p:spPr>
          <a:xfrm>
            <a:off x="6219731" y="7508533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1" name="Chevron 120"/>
          <p:cNvSpPr/>
          <p:nvPr/>
        </p:nvSpPr>
        <p:spPr>
          <a:xfrm>
            <a:off x="6400801" y="7508532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2" name="Chevron 121"/>
          <p:cNvSpPr/>
          <p:nvPr/>
        </p:nvSpPr>
        <p:spPr>
          <a:xfrm>
            <a:off x="6581871" y="7508531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3" name="Chevron 122"/>
          <p:cNvSpPr/>
          <p:nvPr/>
        </p:nvSpPr>
        <p:spPr>
          <a:xfrm>
            <a:off x="6762784" y="750853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4" name="Chevron 123"/>
          <p:cNvSpPr/>
          <p:nvPr/>
        </p:nvSpPr>
        <p:spPr>
          <a:xfrm>
            <a:off x="6943461" y="750853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5" name="Chevron 124"/>
          <p:cNvSpPr/>
          <p:nvPr/>
        </p:nvSpPr>
        <p:spPr>
          <a:xfrm>
            <a:off x="7123981" y="7508529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6" name="Chevron 125"/>
          <p:cNvSpPr/>
          <p:nvPr/>
        </p:nvSpPr>
        <p:spPr>
          <a:xfrm>
            <a:off x="6024007" y="7911331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7" name="Chevron 126"/>
          <p:cNvSpPr/>
          <p:nvPr/>
        </p:nvSpPr>
        <p:spPr>
          <a:xfrm>
            <a:off x="6205077" y="791133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8" name="Chevron 127"/>
          <p:cNvSpPr/>
          <p:nvPr/>
        </p:nvSpPr>
        <p:spPr>
          <a:xfrm>
            <a:off x="6386147" y="7911329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9" name="Chevron 128"/>
          <p:cNvSpPr/>
          <p:nvPr/>
        </p:nvSpPr>
        <p:spPr>
          <a:xfrm>
            <a:off x="6567217" y="7911328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0" name="Chevron 129"/>
          <p:cNvSpPr/>
          <p:nvPr/>
        </p:nvSpPr>
        <p:spPr>
          <a:xfrm>
            <a:off x="6748130" y="7911327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1" name="Chevron 130"/>
          <p:cNvSpPr/>
          <p:nvPr/>
        </p:nvSpPr>
        <p:spPr>
          <a:xfrm>
            <a:off x="6928807" y="7911327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2" name="Chevron 131"/>
          <p:cNvSpPr/>
          <p:nvPr/>
        </p:nvSpPr>
        <p:spPr>
          <a:xfrm>
            <a:off x="7109327" y="7911326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3" name="Chevron 132"/>
          <p:cNvSpPr/>
          <p:nvPr/>
        </p:nvSpPr>
        <p:spPr>
          <a:xfrm>
            <a:off x="6018691" y="8281527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4" name="Chevron 133"/>
          <p:cNvSpPr/>
          <p:nvPr/>
        </p:nvSpPr>
        <p:spPr>
          <a:xfrm>
            <a:off x="6199761" y="8281526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5" name="Chevron 134"/>
          <p:cNvSpPr/>
          <p:nvPr/>
        </p:nvSpPr>
        <p:spPr>
          <a:xfrm>
            <a:off x="6380831" y="8281525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6" name="Chevron 135"/>
          <p:cNvSpPr/>
          <p:nvPr/>
        </p:nvSpPr>
        <p:spPr>
          <a:xfrm>
            <a:off x="6561901" y="8281524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7" name="Chevron 136"/>
          <p:cNvSpPr/>
          <p:nvPr/>
        </p:nvSpPr>
        <p:spPr>
          <a:xfrm>
            <a:off x="6742814" y="8281523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8" name="Chevron 137"/>
          <p:cNvSpPr/>
          <p:nvPr/>
        </p:nvSpPr>
        <p:spPr>
          <a:xfrm>
            <a:off x="6923491" y="8281523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9" name="Chevron 138"/>
          <p:cNvSpPr/>
          <p:nvPr/>
        </p:nvSpPr>
        <p:spPr>
          <a:xfrm>
            <a:off x="7104011" y="8281522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0" name="Chevron 139"/>
          <p:cNvSpPr/>
          <p:nvPr/>
        </p:nvSpPr>
        <p:spPr>
          <a:xfrm>
            <a:off x="6018691" y="864074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1" name="Chevron 140"/>
          <p:cNvSpPr/>
          <p:nvPr/>
        </p:nvSpPr>
        <p:spPr>
          <a:xfrm>
            <a:off x="6199761" y="8640739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2" name="Chevron 141"/>
          <p:cNvSpPr/>
          <p:nvPr/>
        </p:nvSpPr>
        <p:spPr>
          <a:xfrm>
            <a:off x="6380831" y="8640738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3" name="Chevron 142"/>
          <p:cNvSpPr/>
          <p:nvPr/>
        </p:nvSpPr>
        <p:spPr>
          <a:xfrm>
            <a:off x="6561901" y="8640737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4" name="Chevron 143"/>
          <p:cNvSpPr/>
          <p:nvPr/>
        </p:nvSpPr>
        <p:spPr>
          <a:xfrm>
            <a:off x="6742814" y="8640736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5" name="Chevron 144"/>
          <p:cNvSpPr/>
          <p:nvPr/>
        </p:nvSpPr>
        <p:spPr>
          <a:xfrm>
            <a:off x="6923491" y="8640736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6" name="Chevron 145"/>
          <p:cNvSpPr/>
          <p:nvPr/>
        </p:nvSpPr>
        <p:spPr>
          <a:xfrm>
            <a:off x="7104011" y="8640735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7" name="Chevron 146"/>
          <p:cNvSpPr/>
          <p:nvPr/>
        </p:nvSpPr>
        <p:spPr>
          <a:xfrm>
            <a:off x="6018691" y="8990684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8" name="Chevron 147"/>
          <p:cNvSpPr/>
          <p:nvPr/>
        </p:nvSpPr>
        <p:spPr>
          <a:xfrm>
            <a:off x="6199761" y="8990683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9" name="Chevron 148"/>
          <p:cNvSpPr/>
          <p:nvPr/>
        </p:nvSpPr>
        <p:spPr>
          <a:xfrm>
            <a:off x="6380831" y="8990682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0" name="Chevron 149"/>
          <p:cNvSpPr/>
          <p:nvPr/>
        </p:nvSpPr>
        <p:spPr>
          <a:xfrm>
            <a:off x="6561901" y="8990681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1" name="Chevron 150"/>
          <p:cNvSpPr/>
          <p:nvPr/>
        </p:nvSpPr>
        <p:spPr>
          <a:xfrm>
            <a:off x="6742814" y="899068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2" name="Chevron 151"/>
          <p:cNvSpPr/>
          <p:nvPr/>
        </p:nvSpPr>
        <p:spPr>
          <a:xfrm>
            <a:off x="6923491" y="8990680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3" name="Chevron 152"/>
          <p:cNvSpPr/>
          <p:nvPr/>
        </p:nvSpPr>
        <p:spPr>
          <a:xfrm>
            <a:off x="7104011" y="8990679"/>
            <a:ext cx="181070" cy="187091"/>
          </a:xfrm>
          <a:prstGeom prst="chevron">
            <a:avLst/>
          </a:prstGeom>
          <a:solidFill>
            <a:srgbClr val="FF0000"/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779615" y="6009751"/>
            <a:ext cx="511616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200" b="1" dirty="0">
                <a:ea typeface="Times" charset="0"/>
                <a:cs typeface="Times" charset="0"/>
              </a:rPr>
              <a:t>POSITION</a:t>
            </a:r>
            <a:r>
              <a:rPr lang="fr-FR" sz="1200" dirty="0" smtClean="0">
                <a:ea typeface="Times" charset="0"/>
                <a:cs typeface="Times" charset="0"/>
              </a:rPr>
              <a:t/>
            </a:r>
            <a:br>
              <a:rPr lang="fr-FR" sz="1200" dirty="0" smtClean="0">
                <a:ea typeface="Times" charset="0"/>
                <a:cs typeface="Times" charset="0"/>
              </a:rPr>
            </a:br>
            <a:r>
              <a:rPr lang="fr-FR" sz="1100" dirty="0"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dolor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sit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amet</a:t>
            </a:r>
            <a:r>
              <a:rPr lang="fr-FR" sz="1100" dirty="0">
                <a:ea typeface="Times" charset="0"/>
                <a:cs typeface="Times" charset="0"/>
              </a:rPr>
              <a:t>, </a:t>
            </a:r>
            <a:r>
              <a:rPr lang="fr-FR" sz="1100" dirty="0" err="1">
                <a:ea typeface="Times" charset="0"/>
                <a:cs typeface="Times" charset="0"/>
              </a:rPr>
              <a:t>consectetur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adipiscing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elit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Morbi</a:t>
            </a:r>
            <a:r>
              <a:rPr lang="fr-FR" sz="1100" dirty="0">
                <a:ea typeface="Times" charset="0"/>
                <a:cs typeface="Times" charset="0"/>
              </a:rPr>
              <a:t> tristique </a:t>
            </a:r>
            <a:r>
              <a:rPr lang="fr-FR" sz="1100" dirty="0" err="1">
                <a:ea typeface="Times" charset="0"/>
                <a:cs typeface="Times" charset="0"/>
              </a:rPr>
              <a:t>sapien</a:t>
            </a:r>
            <a:r>
              <a:rPr lang="fr-FR" sz="1100" dirty="0">
                <a:ea typeface="Times" charset="0"/>
                <a:cs typeface="Times" charset="0"/>
              </a:rPr>
              <a:t> nec </a:t>
            </a:r>
            <a:r>
              <a:rPr lang="fr-FR" sz="1100" dirty="0" err="1">
                <a:ea typeface="Times" charset="0"/>
                <a:cs typeface="Times" charset="0"/>
              </a:rPr>
              <a:t>nulla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rutrum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imperdiet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Nullam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augue</a:t>
            </a:r>
            <a:r>
              <a:rPr lang="fr-FR" sz="1100" dirty="0">
                <a:ea typeface="Times" charset="0"/>
                <a:cs typeface="Times" charset="0"/>
              </a:rPr>
              <a:t> id </a:t>
            </a:r>
            <a:r>
              <a:rPr lang="fr-FR" sz="1100" dirty="0" err="1">
                <a:ea typeface="Times" charset="0"/>
                <a:cs typeface="Times" charset="0"/>
              </a:rPr>
              <a:t>velit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luctus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maximus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r>
              <a:rPr lang="fr-FR" sz="1100" dirty="0" err="1">
                <a:ea typeface="Times" charset="0"/>
                <a:cs typeface="Times" charset="0"/>
              </a:rPr>
              <a:t>Interdum</a:t>
            </a:r>
            <a:r>
              <a:rPr lang="fr-FR" sz="1100" dirty="0">
                <a:ea typeface="Times" charset="0"/>
                <a:cs typeface="Times" charset="0"/>
              </a:rPr>
              <a:t> et </a:t>
            </a:r>
            <a:r>
              <a:rPr lang="fr-FR" sz="1100" dirty="0" err="1">
                <a:ea typeface="Times" charset="0"/>
                <a:cs typeface="Times" charset="0"/>
              </a:rPr>
              <a:t>malesuada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fames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ac</a:t>
            </a:r>
            <a:r>
              <a:rPr lang="fr-FR" sz="1100" dirty="0">
                <a:ea typeface="Times" charset="0"/>
                <a:cs typeface="Times" charset="0"/>
              </a:rPr>
              <a:t> ante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primis</a:t>
            </a:r>
            <a:r>
              <a:rPr lang="fr-FR" sz="1100" dirty="0">
                <a:ea typeface="Times" charset="0"/>
                <a:cs typeface="Times" charset="0"/>
              </a:rPr>
              <a:t> in </a:t>
            </a:r>
            <a:r>
              <a:rPr lang="fr-FR" sz="1100" dirty="0" err="1">
                <a:ea typeface="Times" charset="0"/>
                <a:cs typeface="Times" charset="0"/>
              </a:rPr>
              <a:t>faucibus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90836" y="6008485"/>
            <a:ext cx="15552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COMPANY NAME</a:t>
            </a:r>
          </a:p>
          <a:p>
            <a:endParaRPr lang="fr-FR" sz="1200" dirty="0" smtClean="0"/>
          </a:p>
          <a:p>
            <a:r>
              <a:rPr lang="fr-FR" sz="1200" dirty="0" smtClean="0"/>
              <a:t>2015 </a:t>
            </a:r>
            <a:r>
              <a:rPr lang="mr-IN" sz="1200" dirty="0" smtClean="0"/>
              <a:t>–</a:t>
            </a:r>
            <a:r>
              <a:rPr lang="fr-FR" sz="1200" dirty="0" smtClean="0"/>
              <a:t> 2017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308002" y="9908460"/>
            <a:ext cx="689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ea typeface="Times" charset="0"/>
                <a:cs typeface="Times" charset="0"/>
              </a:rPr>
              <a:t>French</a:t>
            </a:r>
            <a:endParaRPr lang="fr-FR" sz="1200" dirty="0" smtClean="0">
              <a:ea typeface="Times" charset="0"/>
              <a:cs typeface="Times" charset="0"/>
            </a:endParaRPr>
          </a:p>
          <a:p>
            <a:endParaRPr lang="fr-FR" sz="1200" dirty="0">
              <a:ea typeface="Times" charset="0"/>
              <a:cs typeface="Times" charset="0"/>
            </a:endParaRPr>
          </a:p>
          <a:p>
            <a:r>
              <a:rPr lang="fr-FR" sz="1200" dirty="0" err="1" smtClean="0">
                <a:ea typeface="Times" charset="0"/>
                <a:cs typeface="Times" charset="0"/>
              </a:rPr>
              <a:t>German</a:t>
            </a:r>
            <a:endParaRPr lang="fr-FR" sz="1200" dirty="0" smtClean="0">
              <a:ea typeface="Times" charset="0"/>
              <a:cs typeface="Times" charset="0"/>
            </a:endParaRPr>
          </a:p>
        </p:txBody>
      </p:sp>
      <p:cxnSp>
        <p:nvCxnSpPr>
          <p:cNvPr id="158" name="Connecteur droit 157"/>
          <p:cNvCxnSpPr/>
          <p:nvPr/>
        </p:nvCxnSpPr>
        <p:spPr>
          <a:xfrm>
            <a:off x="1573745" y="9908460"/>
            <a:ext cx="13485" cy="646331"/>
          </a:xfrm>
          <a:prstGeom prst="line">
            <a:avLst/>
          </a:prstGeom>
          <a:ln w="57150">
            <a:solidFill>
              <a:srgbClr val="E8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Chevron 159"/>
          <p:cNvSpPr/>
          <p:nvPr/>
        </p:nvSpPr>
        <p:spPr>
          <a:xfrm>
            <a:off x="1892522" y="9952375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1" name="Chevron 160"/>
          <p:cNvSpPr/>
          <p:nvPr/>
        </p:nvSpPr>
        <p:spPr>
          <a:xfrm>
            <a:off x="2073592" y="9952374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2" name="Chevron 161"/>
          <p:cNvSpPr/>
          <p:nvPr/>
        </p:nvSpPr>
        <p:spPr>
          <a:xfrm>
            <a:off x="2254662" y="9952373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3" name="Chevron 162"/>
          <p:cNvSpPr/>
          <p:nvPr/>
        </p:nvSpPr>
        <p:spPr>
          <a:xfrm>
            <a:off x="2435732" y="9952372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4" name="Chevron 163"/>
          <p:cNvSpPr/>
          <p:nvPr/>
        </p:nvSpPr>
        <p:spPr>
          <a:xfrm>
            <a:off x="2616645" y="9952371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5" name="Chevron 164"/>
          <p:cNvSpPr/>
          <p:nvPr/>
        </p:nvSpPr>
        <p:spPr>
          <a:xfrm>
            <a:off x="2797322" y="9952371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6" name="Chevron 165"/>
          <p:cNvSpPr/>
          <p:nvPr/>
        </p:nvSpPr>
        <p:spPr>
          <a:xfrm>
            <a:off x="2977842" y="9952370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7" name="Chevron 166"/>
          <p:cNvSpPr/>
          <p:nvPr/>
        </p:nvSpPr>
        <p:spPr>
          <a:xfrm>
            <a:off x="1877868" y="10355172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8" name="Chevron 167"/>
          <p:cNvSpPr/>
          <p:nvPr/>
        </p:nvSpPr>
        <p:spPr>
          <a:xfrm>
            <a:off x="2058938" y="10355171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9" name="Chevron 168"/>
          <p:cNvSpPr/>
          <p:nvPr/>
        </p:nvSpPr>
        <p:spPr>
          <a:xfrm>
            <a:off x="2240008" y="10355170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0" name="Chevron 169"/>
          <p:cNvSpPr/>
          <p:nvPr/>
        </p:nvSpPr>
        <p:spPr>
          <a:xfrm>
            <a:off x="2421078" y="10355169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1" name="Chevron 170"/>
          <p:cNvSpPr/>
          <p:nvPr/>
        </p:nvSpPr>
        <p:spPr>
          <a:xfrm>
            <a:off x="2601991" y="10355168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2" name="Chevron 171"/>
          <p:cNvSpPr/>
          <p:nvPr/>
        </p:nvSpPr>
        <p:spPr>
          <a:xfrm>
            <a:off x="2782668" y="10355168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3" name="Chevron 172"/>
          <p:cNvSpPr/>
          <p:nvPr/>
        </p:nvSpPr>
        <p:spPr>
          <a:xfrm>
            <a:off x="2963188" y="10355167"/>
            <a:ext cx="181070" cy="187091"/>
          </a:xfrm>
          <a:prstGeom prst="chevron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E8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755363" y="9448732"/>
            <a:ext cx="1369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LANGUAGES</a:t>
            </a:r>
            <a:endParaRPr lang="fr-FR" b="1" dirty="0"/>
          </a:p>
        </p:txBody>
      </p:sp>
      <p:sp>
        <p:nvSpPr>
          <p:cNvPr id="175" name="Rectangle 174"/>
          <p:cNvSpPr/>
          <p:nvPr/>
        </p:nvSpPr>
        <p:spPr>
          <a:xfrm>
            <a:off x="4447142" y="9579085"/>
            <a:ext cx="102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HOBBIES</a:t>
            </a:r>
            <a:endParaRPr lang="fr-FR" b="1" dirty="0"/>
          </a:p>
        </p:txBody>
      </p:sp>
      <p:sp>
        <p:nvSpPr>
          <p:cNvPr id="176" name="Rectangle 175"/>
          <p:cNvSpPr/>
          <p:nvPr/>
        </p:nvSpPr>
        <p:spPr>
          <a:xfrm>
            <a:off x="4447142" y="9988753"/>
            <a:ext cx="29536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dirty="0">
                <a:ea typeface="Times" charset="0"/>
                <a:cs typeface="Times" charset="0"/>
              </a:rPr>
              <a:t>Lorem </a:t>
            </a:r>
            <a:r>
              <a:rPr lang="fr-FR" sz="1100" dirty="0" err="1">
                <a:ea typeface="Times" charset="0"/>
                <a:cs typeface="Times" charset="0"/>
              </a:rPr>
              <a:t>ipsum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dolor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sit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amet</a:t>
            </a:r>
            <a:r>
              <a:rPr lang="fr-FR" sz="1100" dirty="0">
                <a:ea typeface="Times" charset="0"/>
                <a:cs typeface="Times" charset="0"/>
              </a:rPr>
              <a:t>, </a:t>
            </a:r>
            <a:r>
              <a:rPr lang="fr-FR" sz="1100" dirty="0" err="1">
                <a:ea typeface="Times" charset="0"/>
                <a:cs typeface="Times" charset="0"/>
              </a:rPr>
              <a:t>consectetur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adipiscing</a:t>
            </a:r>
            <a:r>
              <a:rPr lang="fr-FR" sz="1100" dirty="0">
                <a:ea typeface="Times" charset="0"/>
                <a:cs typeface="Times" charset="0"/>
              </a:rPr>
              <a:t> </a:t>
            </a:r>
            <a:r>
              <a:rPr lang="fr-FR" sz="1100" dirty="0" err="1">
                <a:ea typeface="Times" charset="0"/>
                <a:cs typeface="Times" charset="0"/>
              </a:rPr>
              <a:t>elit</a:t>
            </a:r>
            <a:r>
              <a:rPr lang="fr-FR" sz="1100" dirty="0">
                <a:ea typeface="Times" charset="0"/>
                <a:cs typeface="Times" charset="0"/>
              </a:rPr>
              <a:t>. </a:t>
            </a:r>
            <a:endParaRPr lang="fr-FR" sz="1100" dirty="0"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149</Words>
  <Application>Microsoft Office PowerPoint</Application>
  <PresentationFormat>Personalizado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Times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12</cp:revision>
  <dcterms:created xsi:type="dcterms:W3CDTF">2017-11-28T10:45:16Z</dcterms:created>
  <dcterms:modified xsi:type="dcterms:W3CDTF">2019-01-28T15:06:32Z</dcterms:modified>
</cp:coreProperties>
</file>