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80"/>
    <p:restoredTop sz="94586"/>
  </p:normalViewPr>
  <p:slideViewPr>
    <p:cSldViewPr snapToGrid="0" snapToObjects="1">
      <p:cViewPr>
        <p:scale>
          <a:sx n="90" d="100"/>
          <a:sy n="90" d="100"/>
        </p:scale>
        <p:origin x="14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3850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7205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2542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782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706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584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4209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7445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5210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667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03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6EF09-81B6-2B4D-AE71-0867F7668882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0323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103"/>
          <p:cNvSpPr/>
          <p:nvPr/>
        </p:nvSpPr>
        <p:spPr>
          <a:xfrm>
            <a:off x="0" y="9019494"/>
            <a:ext cx="6858000" cy="88650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918882"/>
            <a:ext cx="6858000" cy="1143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201477" y="255511"/>
            <a:ext cx="1175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Job </a:t>
            </a:r>
            <a:r>
              <a:rPr lang="fr-FR" sz="2400" dirty="0" err="1" smtClean="0"/>
              <a:t>t</a:t>
            </a:r>
            <a:r>
              <a:rPr lang="fr-FR" sz="2400" dirty="0" err="1" smtClean="0"/>
              <a:t>itle</a:t>
            </a:r>
            <a:endParaRPr lang="fr-FR" sz="2400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3409624" y="268958"/>
            <a:ext cx="3448376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3409624" y="486343"/>
            <a:ext cx="3448376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3409624" y="717176"/>
            <a:ext cx="3448376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4" r="35516" b="21859"/>
          <a:stretch/>
        </p:blipFill>
        <p:spPr>
          <a:xfrm>
            <a:off x="4232835" y="78449"/>
            <a:ext cx="2169364" cy="1680865"/>
          </a:xfrm>
          <a:prstGeom prst="parallelogram">
            <a:avLst/>
          </a:prstGeom>
          <a:ln>
            <a:solidFill>
              <a:schemeClr val="accent6"/>
            </a:solidFill>
          </a:ln>
        </p:spPr>
      </p:pic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584823"/>
              </p:ext>
            </p:extLst>
          </p:nvPr>
        </p:nvGraphicFramePr>
        <p:xfrm>
          <a:off x="203006" y="1845072"/>
          <a:ext cx="6451988" cy="5809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3708788"/>
              </a:tblGrid>
              <a:tr h="5448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Education</a:t>
                      </a: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Work</a:t>
                      </a:r>
                      <a:r>
                        <a:rPr lang="fr-FR" sz="16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600" b="1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experience</a:t>
                      </a:r>
                      <a:r>
                        <a:rPr lang="fr-FR" sz="16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73210">
                <a:tc rowSpan="5">
                  <a:txBody>
                    <a:bodyPr/>
                    <a:lstStyle/>
                    <a:p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School / 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2011</a:t>
                      </a:r>
                      <a:endParaRPr lang="fr-FR" sz="12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da-DK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 consectetur adipiscing elit</a:t>
                      </a:r>
                    </a:p>
                    <a:p>
                      <a:r>
                        <a:rPr lang="da-DK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 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School / 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2011</a:t>
                      </a:r>
                      <a:endParaRPr lang="fr-FR" sz="12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da-DK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 consectetur adipiscing elit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School / 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2011</a:t>
                      </a:r>
                      <a:endParaRPr lang="fr-FR" sz="12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da-DK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 consectetur adipiscing elit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Skills</a:t>
                      </a: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Languages</a:t>
                      </a: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Position 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/ 2013 – present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31231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Position 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/ 2010 – 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present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14951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Position 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/ 2009 – 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present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06547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Position 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2009 – 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present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38379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Position 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2009 – 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present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128744"/>
              </p:ext>
            </p:extLst>
          </p:nvPr>
        </p:nvGraphicFramePr>
        <p:xfrm>
          <a:off x="203006" y="5249889"/>
          <a:ext cx="2576407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1073"/>
                <a:gridCol w="1185334"/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Windows</a:t>
                      </a:r>
                      <a:r>
                        <a:rPr lang="fr-FR" sz="1100" baseline="0" dirty="0" smtClean="0"/>
                        <a:t> 7 &amp; 8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Word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Excel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PowerPoint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6" name="Ellipse 15"/>
          <p:cNvSpPr/>
          <p:nvPr/>
        </p:nvSpPr>
        <p:spPr>
          <a:xfrm>
            <a:off x="1833240" y="5301884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2070306" y="5301884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2307374" y="5301884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2525812" y="5301884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1598577" y="5301884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1833240" y="553774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2070306" y="553774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2307374" y="553774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2525812" y="5537746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1598577" y="553774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1833240" y="579175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2070306" y="579175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2307374" y="5791752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525812" y="5791752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1598577" y="579175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1833240" y="603971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2070306" y="603971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2307374" y="603971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2525812" y="6039710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1598577" y="603971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1" name="Tableau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558797"/>
              </p:ext>
            </p:extLst>
          </p:nvPr>
        </p:nvGraphicFramePr>
        <p:xfrm>
          <a:off x="188259" y="6937189"/>
          <a:ext cx="2576407" cy="777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1073"/>
                <a:gridCol w="1185334"/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French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err="1" smtClean="0"/>
                        <a:t>German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err="1" smtClean="0"/>
                        <a:t>Spanish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2" name="Ellipse 51"/>
          <p:cNvSpPr/>
          <p:nvPr/>
        </p:nvSpPr>
        <p:spPr>
          <a:xfrm>
            <a:off x="1818493" y="6989184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2055559" y="6989184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2292627" y="6989184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2511065" y="6989184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1583830" y="6989184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1818493" y="722504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2055559" y="722504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2292627" y="722504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2511065" y="7225046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1583830" y="722504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1818493" y="747905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2055559" y="747905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2292627" y="7479052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2511065" y="7479052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1583830" y="747905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2" name="Connecteur droit 71"/>
          <p:cNvCxnSpPr/>
          <p:nvPr/>
        </p:nvCxnSpPr>
        <p:spPr>
          <a:xfrm>
            <a:off x="-19376" y="7919860"/>
            <a:ext cx="6858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>
            <a:off x="0" y="9231413"/>
            <a:ext cx="24653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/>
          <p:cNvCxnSpPr/>
          <p:nvPr/>
        </p:nvCxnSpPr>
        <p:spPr>
          <a:xfrm>
            <a:off x="0" y="9462246"/>
            <a:ext cx="276466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>
            <a:off x="0" y="9708775"/>
            <a:ext cx="305248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97"/>
          <p:cNvCxnSpPr/>
          <p:nvPr/>
        </p:nvCxnSpPr>
        <p:spPr>
          <a:xfrm>
            <a:off x="0" y="9007295"/>
            <a:ext cx="6858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ZoneTexte 99"/>
          <p:cNvSpPr txBox="1"/>
          <p:nvPr/>
        </p:nvSpPr>
        <p:spPr>
          <a:xfrm>
            <a:off x="3429000" y="9079934"/>
            <a:ext cx="318869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12 Street Name, New </a:t>
            </a:r>
            <a:r>
              <a:rPr lang="en-US" sz="1400" dirty="0" smtClean="0">
                <a:solidFill>
                  <a:schemeClr val="bg1"/>
                </a:solidFill>
              </a:rPr>
              <a:t>York</a:t>
            </a:r>
          </a:p>
          <a:p>
            <a:r>
              <a:rPr lang="fr-FR" sz="1400" dirty="0">
                <a:solidFill>
                  <a:schemeClr val="bg1"/>
                </a:solidFill>
              </a:rPr>
              <a:t>Phone: 000 111 333 Mobile: 000 222 </a:t>
            </a:r>
            <a:r>
              <a:rPr lang="fr-FR" sz="1400" dirty="0" smtClean="0">
                <a:solidFill>
                  <a:schemeClr val="bg1"/>
                </a:solidFill>
              </a:rPr>
              <a:t>444</a:t>
            </a:r>
          </a:p>
          <a:p>
            <a:r>
              <a:rPr lang="fr-FR" sz="1400" dirty="0">
                <a:solidFill>
                  <a:schemeClr val="bg1"/>
                </a:solidFill>
              </a:rPr>
              <a:t>Email: name@mail.com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102" name="ZoneTexte 101"/>
          <p:cNvSpPr txBox="1"/>
          <p:nvPr/>
        </p:nvSpPr>
        <p:spPr>
          <a:xfrm>
            <a:off x="257588" y="8002563"/>
            <a:ext cx="63040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cs typeface="Calibri"/>
              </a:rPr>
              <a:t>Lorem ipsum </a:t>
            </a:r>
            <a:r>
              <a:rPr lang="en-GB" sz="1400" dirty="0" err="1">
                <a:cs typeface="Calibri"/>
              </a:rPr>
              <a:t>dolor</a:t>
            </a:r>
            <a:r>
              <a:rPr lang="en-GB" sz="1400" dirty="0">
                <a:cs typeface="Calibri"/>
              </a:rPr>
              <a:t> sit </a:t>
            </a:r>
            <a:r>
              <a:rPr lang="en-GB" sz="1400" dirty="0" err="1">
                <a:cs typeface="Calibri"/>
              </a:rPr>
              <a:t>amet</a:t>
            </a:r>
            <a:r>
              <a:rPr lang="en-GB" sz="1400" dirty="0">
                <a:cs typeface="Calibri"/>
              </a:rPr>
              <a:t>, </a:t>
            </a:r>
            <a:r>
              <a:rPr lang="en-GB" sz="1400" dirty="0" err="1">
                <a:cs typeface="Calibri"/>
              </a:rPr>
              <a:t>consectetur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adipiscing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elit</a:t>
            </a:r>
            <a:r>
              <a:rPr lang="en-GB" sz="1400" dirty="0">
                <a:cs typeface="Calibri"/>
              </a:rPr>
              <a:t>. </a:t>
            </a:r>
            <a:r>
              <a:rPr lang="en-GB" sz="1400" dirty="0" err="1">
                <a:cs typeface="Calibri"/>
              </a:rPr>
              <a:t>Morbi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tristique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sapien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nec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nulla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rutrum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imperdiet</a:t>
            </a:r>
            <a:r>
              <a:rPr lang="en-GB" sz="1400" dirty="0">
                <a:cs typeface="Calibri"/>
              </a:rPr>
              <a:t>. </a:t>
            </a:r>
            <a:r>
              <a:rPr lang="en-GB" sz="1400" dirty="0" err="1">
                <a:cs typeface="Calibri"/>
              </a:rPr>
              <a:t>Nullam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faucibus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augue</a:t>
            </a:r>
            <a:r>
              <a:rPr lang="en-GB" sz="1400" dirty="0">
                <a:cs typeface="Calibri"/>
              </a:rPr>
              <a:t> id </a:t>
            </a:r>
            <a:r>
              <a:rPr lang="en-GB" sz="1400" dirty="0" err="1">
                <a:cs typeface="Calibri"/>
              </a:rPr>
              <a:t>velit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luctus</a:t>
            </a:r>
            <a:r>
              <a:rPr lang="en-GB" sz="1400" dirty="0">
                <a:cs typeface="Calibri"/>
              </a:rPr>
              <a:t> maximus. </a:t>
            </a:r>
            <a:r>
              <a:rPr lang="en-GB" sz="1400" dirty="0" err="1">
                <a:cs typeface="Calibri"/>
              </a:rPr>
              <a:t>Interdum</a:t>
            </a:r>
            <a:r>
              <a:rPr lang="en-GB" sz="1400" dirty="0">
                <a:cs typeface="Calibri"/>
              </a:rPr>
              <a:t> et </a:t>
            </a:r>
            <a:r>
              <a:rPr lang="en-GB" sz="1400" dirty="0" err="1">
                <a:cs typeface="Calibri"/>
              </a:rPr>
              <a:t>malesuada</a:t>
            </a:r>
            <a:r>
              <a:rPr lang="en-GB" sz="1400" dirty="0">
                <a:cs typeface="Calibri"/>
              </a:rPr>
              <a:t> fames ac ante ipsum </a:t>
            </a:r>
            <a:r>
              <a:rPr lang="en-GB" sz="1400" dirty="0" err="1">
                <a:cs typeface="Calibri"/>
              </a:rPr>
              <a:t>primis</a:t>
            </a:r>
            <a:r>
              <a:rPr lang="en-GB" sz="1400" dirty="0">
                <a:cs typeface="Calibri"/>
              </a:rPr>
              <a:t> in </a:t>
            </a:r>
            <a:r>
              <a:rPr lang="en-GB" sz="1400" dirty="0" err="1">
                <a:cs typeface="Calibri"/>
              </a:rPr>
              <a:t>faucibus</a:t>
            </a:r>
            <a:r>
              <a:rPr lang="en-GB" sz="1400" dirty="0">
                <a:cs typeface="Calibri"/>
              </a:rPr>
              <a:t>. </a:t>
            </a:r>
            <a:r>
              <a:rPr lang="en-GB" sz="1400" dirty="0" err="1">
                <a:cs typeface="Calibri"/>
              </a:rPr>
              <a:t>Etiam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bibendum</a:t>
            </a:r>
            <a:r>
              <a:rPr lang="en-GB" sz="1400" dirty="0">
                <a:cs typeface="Calibri"/>
              </a:rPr>
              <a:t>, ante </a:t>
            </a:r>
            <a:r>
              <a:rPr lang="en-GB" sz="1400" dirty="0" err="1">
                <a:cs typeface="Calibri"/>
              </a:rPr>
              <a:t>nec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luctus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posuere</a:t>
            </a:r>
            <a:r>
              <a:rPr lang="en-GB" sz="1400" dirty="0">
                <a:cs typeface="Calibri"/>
              </a:rPr>
              <a:t>, </a:t>
            </a:r>
            <a:r>
              <a:rPr lang="en-GB" sz="1400" dirty="0" err="1">
                <a:cs typeface="Calibri"/>
              </a:rPr>
              <a:t>odio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enim</a:t>
            </a:r>
            <a:r>
              <a:rPr lang="en-GB" sz="1400" dirty="0">
                <a:cs typeface="Calibri"/>
              </a:rPr>
              <a:t> semper </a:t>
            </a:r>
            <a:r>
              <a:rPr lang="en-GB" sz="1400" dirty="0" err="1">
                <a:cs typeface="Calibri"/>
              </a:rPr>
              <a:t>tortor</a:t>
            </a:r>
            <a:r>
              <a:rPr lang="en-GB" sz="1400" dirty="0">
                <a:cs typeface="Calibri"/>
              </a:rPr>
              <a:t>, id </a:t>
            </a:r>
            <a:r>
              <a:rPr lang="en-GB" sz="1400" dirty="0" err="1">
                <a:cs typeface="Calibri"/>
              </a:rPr>
              <a:t>eleifend</a:t>
            </a:r>
            <a:r>
              <a:rPr lang="en-GB" sz="1400" dirty="0">
                <a:cs typeface="Calibri"/>
              </a:rPr>
              <a:t> mi ante vitae ex. </a:t>
            </a:r>
            <a:endParaRPr lang="fr-FR" sz="1400" dirty="0">
              <a:latin typeface="Calibri"/>
              <a:cs typeface="Calibri"/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385032" y="1146231"/>
            <a:ext cx="2804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err="1"/>
              <a:t>Lorem</a:t>
            </a:r>
            <a:r>
              <a:rPr lang="fr-FR" sz="1200" b="1" dirty="0"/>
              <a:t> </a:t>
            </a:r>
            <a:r>
              <a:rPr lang="fr-FR" sz="1200" b="1" dirty="0" err="1"/>
              <a:t>ipsum</a:t>
            </a:r>
            <a:r>
              <a:rPr lang="fr-FR" sz="1200" b="1" dirty="0"/>
              <a:t> </a:t>
            </a:r>
            <a:r>
              <a:rPr lang="fr-FR" sz="1200" b="1" dirty="0" err="1"/>
              <a:t>dolor</a:t>
            </a:r>
            <a:r>
              <a:rPr lang="fr-FR" sz="1200" b="1" dirty="0"/>
              <a:t> </a:t>
            </a:r>
            <a:r>
              <a:rPr lang="fr-FR" sz="1200" b="1" dirty="0" err="1"/>
              <a:t>sit</a:t>
            </a:r>
            <a:r>
              <a:rPr lang="fr-FR" sz="1200" b="1" dirty="0"/>
              <a:t> </a:t>
            </a:r>
            <a:r>
              <a:rPr lang="fr-FR" sz="1200" b="1" dirty="0" err="1"/>
              <a:t>amet</a:t>
            </a:r>
            <a:r>
              <a:rPr lang="fr-FR" sz="1200" b="1" dirty="0"/>
              <a:t>, </a:t>
            </a:r>
            <a:r>
              <a:rPr lang="fr-FR" sz="1200" b="1" dirty="0" err="1"/>
              <a:t>consectetur</a:t>
            </a:r>
            <a:r>
              <a:rPr lang="fr-FR" sz="1200" b="1" dirty="0"/>
              <a:t> </a:t>
            </a:r>
            <a:endParaRPr lang="fr-FR" sz="1200" b="1" dirty="0" smtClean="0"/>
          </a:p>
          <a:p>
            <a:pPr algn="ctr"/>
            <a:r>
              <a:rPr lang="fr-FR" sz="1200" b="1" dirty="0" err="1" smtClean="0"/>
              <a:t>adipiscing</a:t>
            </a:r>
            <a:r>
              <a:rPr lang="fr-FR" sz="1200" b="1" dirty="0" smtClean="0"/>
              <a:t> </a:t>
            </a:r>
            <a:r>
              <a:rPr lang="fr-FR" sz="1200" b="1" dirty="0" err="1"/>
              <a:t>elit</a:t>
            </a:r>
            <a:r>
              <a:rPr lang="fr-FR" sz="1200" b="1" dirty="0"/>
              <a:t>. </a:t>
            </a:r>
            <a:endParaRPr lang="fr-FR" sz="1200" b="1" dirty="0"/>
          </a:p>
        </p:txBody>
      </p:sp>
    </p:spTree>
    <p:extLst>
      <p:ext uri="{BB962C8B-B14F-4D97-AF65-F5344CB8AC3E}">
        <p14:creationId xmlns:p14="http://schemas.microsoft.com/office/powerpoint/2010/main" val="31266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</TotalTime>
  <Words>292</Words>
  <Application>Microsoft Office PowerPoint</Application>
  <PresentationFormat>A4 (210 x 297 mm)</PresentationFormat>
  <Paragraphs>44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16</cp:revision>
  <dcterms:created xsi:type="dcterms:W3CDTF">2016-06-10T10:49:55Z</dcterms:created>
  <dcterms:modified xsi:type="dcterms:W3CDTF">2018-12-20T12:34:59Z</dcterms:modified>
</cp:coreProperties>
</file>