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1A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8"/>
    <p:restoredTop sz="94631"/>
  </p:normalViewPr>
  <p:slideViewPr>
    <p:cSldViewPr snapToGrid="0" snapToObjects="1">
      <p:cViewPr>
        <p:scale>
          <a:sx n="93" d="100"/>
          <a:sy n="93" d="100"/>
        </p:scale>
        <p:origin x="1188" y="-14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32C21-41F6-0A42-885D-4C979995A83B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327BF-31C1-A042-9224-4C87533B14A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32C21-41F6-0A42-885D-4C979995A83B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327BF-31C1-A042-9224-4C87533B14A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32C21-41F6-0A42-885D-4C979995A83B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327BF-31C1-A042-9224-4C87533B14A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32C21-41F6-0A42-885D-4C979995A83B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327BF-31C1-A042-9224-4C87533B14A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32C21-41F6-0A42-885D-4C979995A83B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327BF-31C1-A042-9224-4C87533B14A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32C21-41F6-0A42-885D-4C979995A83B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327BF-31C1-A042-9224-4C87533B14A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32C21-41F6-0A42-885D-4C979995A83B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327BF-31C1-A042-9224-4C87533B14A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32C21-41F6-0A42-885D-4C979995A83B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327BF-31C1-A042-9224-4C87533B14A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32C21-41F6-0A42-885D-4C979995A83B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327BF-31C1-A042-9224-4C87533B14A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32C21-41F6-0A42-885D-4C979995A83B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327BF-31C1-A042-9224-4C87533B14A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32C21-41F6-0A42-885D-4C979995A83B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327BF-31C1-A042-9224-4C87533B14A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32C21-41F6-0A42-885D-4C979995A83B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C327BF-31C1-A042-9224-4C87533B14A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157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riangle rectangle 80"/>
          <p:cNvSpPr/>
          <p:nvPr/>
        </p:nvSpPr>
        <p:spPr>
          <a:xfrm>
            <a:off x="0" y="7423355"/>
            <a:ext cx="4994787" cy="1882010"/>
          </a:xfrm>
          <a:prstGeom prst="rtTriangl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/>
          <p:cNvSpPr/>
          <p:nvPr/>
        </p:nvSpPr>
        <p:spPr>
          <a:xfrm>
            <a:off x="-3" y="269410"/>
            <a:ext cx="7559675" cy="686149"/>
          </a:xfrm>
          <a:prstGeom prst="rect">
            <a:avLst/>
          </a:prstGeom>
          <a:solidFill>
            <a:srgbClr val="B11A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26" b="89689"/>
          <a:stretch/>
        </p:blipFill>
        <p:spPr>
          <a:xfrm>
            <a:off x="0" y="9305365"/>
            <a:ext cx="7559675" cy="27969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-1" y="9585063"/>
            <a:ext cx="7559675" cy="1106749"/>
          </a:xfrm>
          <a:prstGeom prst="rect">
            <a:avLst/>
          </a:prstGeom>
          <a:solidFill>
            <a:srgbClr val="B11A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9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2213" y="9743177"/>
            <a:ext cx="243168" cy="243168"/>
          </a:xfrm>
          <a:prstGeom prst="rect">
            <a:avLst/>
          </a:prstGeom>
        </p:spPr>
      </p:pic>
      <p:cxnSp>
        <p:nvCxnSpPr>
          <p:cNvPr id="9" name="Connecteur droit 8"/>
          <p:cNvCxnSpPr/>
          <p:nvPr/>
        </p:nvCxnSpPr>
        <p:spPr>
          <a:xfrm>
            <a:off x="2133600" y="9743177"/>
            <a:ext cx="0" cy="89473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2615381" y="9707550"/>
            <a:ext cx="108234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>
                <a:solidFill>
                  <a:schemeClr val="bg1"/>
                </a:solidFill>
              </a:rPr>
              <a:t>12 Street Name</a:t>
            </a:r>
            <a:br>
              <a:rPr lang="fr-FR" sz="1100" dirty="0" smtClean="0">
                <a:solidFill>
                  <a:schemeClr val="bg1"/>
                </a:solidFill>
              </a:rPr>
            </a:br>
            <a:r>
              <a:rPr lang="fr-FR" sz="1100" dirty="0" smtClean="0">
                <a:solidFill>
                  <a:schemeClr val="bg1"/>
                </a:solidFill>
              </a:rPr>
              <a:t>New York</a:t>
            </a:r>
            <a:endParaRPr lang="fr-FR" sz="1100" dirty="0">
              <a:solidFill>
                <a:schemeClr val="bg1"/>
              </a:solidFill>
            </a:endParaRPr>
          </a:p>
        </p:txBody>
      </p:sp>
      <p:pic>
        <p:nvPicPr>
          <p:cNvPr id="11" name="Picture 7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5168" y="9805640"/>
            <a:ext cx="198517" cy="198517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6333684" y="9707550"/>
            <a:ext cx="90601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100" dirty="0" smtClean="0">
                <a:solidFill>
                  <a:schemeClr val="bg1"/>
                </a:solidFill>
              </a:rPr>
              <a:t>000 111 333</a:t>
            </a:r>
            <a:br>
              <a:rPr lang="fr-FR" sz="1100" dirty="0" smtClean="0">
                <a:solidFill>
                  <a:schemeClr val="bg1"/>
                </a:solidFill>
              </a:rPr>
            </a:br>
            <a:r>
              <a:rPr lang="fr-FR" sz="1100" dirty="0" smtClean="0">
                <a:solidFill>
                  <a:schemeClr val="bg1"/>
                </a:solidFill>
              </a:rPr>
              <a:t>000 222 444</a:t>
            </a:r>
            <a:endParaRPr lang="fr-FR" sz="1100" dirty="0"/>
          </a:p>
        </p:txBody>
      </p:sp>
      <p:pic>
        <p:nvPicPr>
          <p:cNvPr id="13" name="Picture 7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4417" y="9727923"/>
            <a:ext cx="273676" cy="273676"/>
          </a:xfrm>
          <a:prstGeom prst="rect">
            <a:avLst/>
          </a:prstGeom>
        </p:spPr>
      </p:pic>
      <p:sp>
        <p:nvSpPr>
          <p:cNvPr id="14" name="ZoneTexte 13"/>
          <p:cNvSpPr txBox="1"/>
          <p:nvPr/>
        </p:nvSpPr>
        <p:spPr>
          <a:xfrm>
            <a:off x="4619449" y="9707550"/>
            <a:ext cx="119135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smtClean="0">
                <a:solidFill>
                  <a:schemeClr val="bg1"/>
                </a:solidFill>
              </a:rPr>
              <a:t>name@mail.com</a:t>
            </a:r>
            <a:endParaRPr lang="fr-FR" sz="1100" dirty="0">
              <a:solidFill>
                <a:schemeClr val="bg1"/>
              </a:solidFill>
            </a:endParaRPr>
          </a:p>
        </p:txBody>
      </p:sp>
      <p:sp>
        <p:nvSpPr>
          <p:cNvPr id="15" name="TextBox 72"/>
          <p:cNvSpPr txBox="1"/>
          <p:nvPr/>
        </p:nvSpPr>
        <p:spPr>
          <a:xfrm>
            <a:off x="2335460" y="10174064"/>
            <a:ext cx="3850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in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2659397" y="10260924"/>
            <a:ext cx="13227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>
                <a:solidFill>
                  <a:schemeClr val="bg1"/>
                </a:solidFill>
              </a:rPr>
              <a:t>Linkedin.com/</a:t>
            </a:r>
            <a:r>
              <a:rPr lang="fr-FR" sz="1100" dirty="0" err="1" smtClean="0">
                <a:solidFill>
                  <a:schemeClr val="bg1"/>
                </a:solidFill>
              </a:rPr>
              <a:t>name</a:t>
            </a:r>
            <a:endParaRPr lang="fr-FR" sz="1100" dirty="0">
              <a:solidFill>
                <a:schemeClr val="bg1"/>
              </a:solidFill>
            </a:endParaRPr>
          </a:p>
        </p:txBody>
      </p:sp>
      <p:pic>
        <p:nvPicPr>
          <p:cNvPr id="17" name="Picture 7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1386" y="10260924"/>
            <a:ext cx="210522" cy="210522"/>
          </a:xfrm>
          <a:prstGeom prst="rect">
            <a:avLst/>
          </a:prstGeom>
        </p:spPr>
      </p:pic>
      <p:sp>
        <p:nvSpPr>
          <p:cNvPr id="18" name="ZoneTexte 17"/>
          <p:cNvSpPr txBox="1"/>
          <p:nvPr/>
        </p:nvSpPr>
        <p:spPr>
          <a:xfrm>
            <a:off x="4475943" y="10272552"/>
            <a:ext cx="139012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>
                <a:solidFill>
                  <a:schemeClr val="bg1"/>
                </a:solidFill>
              </a:rPr>
              <a:t>Facebook.com/</a:t>
            </a:r>
            <a:r>
              <a:rPr lang="fr-FR" sz="1100" dirty="0" err="1" smtClean="0">
                <a:solidFill>
                  <a:schemeClr val="bg1"/>
                </a:solidFill>
              </a:rPr>
              <a:t>name</a:t>
            </a:r>
            <a:endParaRPr lang="fr-FR" sz="1100" dirty="0">
              <a:solidFill>
                <a:schemeClr val="bg1"/>
              </a:solidFill>
            </a:endParaRPr>
          </a:p>
        </p:txBody>
      </p:sp>
      <p:pic>
        <p:nvPicPr>
          <p:cNvPr id="20" name="Image 1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26" b="89689"/>
          <a:stretch/>
        </p:blipFill>
        <p:spPr>
          <a:xfrm>
            <a:off x="-2" y="0"/>
            <a:ext cx="7559675" cy="279698"/>
          </a:xfrm>
          <a:prstGeom prst="rect">
            <a:avLst/>
          </a:prstGeom>
        </p:spPr>
      </p:pic>
      <p:pic>
        <p:nvPicPr>
          <p:cNvPr id="21" name="Image 20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10" r="26560"/>
          <a:stretch/>
        </p:blipFill>
        <p:spPr>
          <a:xfrm>
            <a:off x="216838" y="442452"/>
            <a:ext cx="1774709" cy="1772486"/>
          </a:xfrm>
          <a:prstGeom prst="ellipse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2208388" y="1143278"/>
            <a:ext cx="4971491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Lorem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Etiam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bibendum, ante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posuere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odio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enim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semper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tortor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,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eleifend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mi ante vitae ex. Sed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molestie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varius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erat a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aliquet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Vivamus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efficitur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diam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suscipit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est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suscipit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. 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1991547" y="480618"/>
            <a:ext cx="2028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Alexandre PERRETO</a:t>
            </a:r>
            <a:endParaRPr lang="fr-FR" dirty="0">
              <a:solidFill>
                <a:schemeClr val="bg1"/>
              </a:solidFill>
            </a:endParaRPr>
          </a:p>
        </p:txBody>
      </p:sp>
      <p:cxnSp>
        <p:nvCxnSpPr>
          <p:cNvPr id="25" name="Connecteur droit 24"/>
          <p:cNvCxnSpPr/>
          <p:nvPr/>
        </p:nvCxnSpPr>
        <p:spPr>
          <a:xfrm>
            <a:off x="4482640" y="402582"/>
            <a:ext cx="0" cy="44736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ZoneTexte 26"/>
          <p:cNvSpPr txBox="1"/>
          <p:nvPr/>
        </p:nvSpPr>
        <p:spPr>
          <a:xfrm>
            <a:off x="5087929" y="491816"/>
            <a:ext cx="930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Job </a:t>
            </a:r>
            <a:r>
              <a:rPr lang="fr-FR" dirty="0" err="1" smtClean="0">
                <a:solidFill>
                  <a:schemeClr val="bg1"/>
                </a:solidFill>
              </a:rPr>
              <a:t>title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406766" y="3597304"/>
            <a:ext cx="64633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Win 7 &amp; 8</a:t>
            </a:r>
            <a:endParaRPr lang="fr-FR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1730727" y="3597304"/>
            <a:ext cx="44916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Word</a:t>
            </a:r>
            <a:endParaRPr lang="fr-FR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2922967" y="3600672"/>
            <a:ext cx="42351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Excel</a:t>
            </a:r>
            <a:endParaRPr lang="fr-FR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4107773" y="3600672"/>
            <a:ext cx="75693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PowerPoint</a:t>
            </a:r>
            <a:endParaRPr lang="fr-FR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5449109" y="3600672"/>
            <a:ext cx="38023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GRC</a:t>
            </a:r>
            <a:endParaRPr lang="fr-FR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6670629" y="3575034"/>
            <a:ext cx="43152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Linux</a:t>
            </a:r>
            <a:endParaRPr lang="fr-FR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4" name="Ellipse 33"/>
          <p:cNvSpPr/>
          <p:nvPr/>
        </p:nvSpPr>
        <p:spPr>
          <a:xfrm>
            <a:off x="385934" y="2828534"/>
            <a:ext cx="754370" cy="754370"/>
          </a:xfrm>
          <a:prstGeom prst="ellipse">
            <a:avLst/>
          </a:prstGeom>
          <a:solidFill>
            <a:srgbClr val="B11A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Ellipse 34"/>
          <p:cNvSpPr/>
          <p:nvPr/>
        </p:nvSpPr>
        <p:spPr>
          <a:xfrm>
            <a:off x="1597565" y="2823695"/>
            <a:ext cx="754370" cy="754370"/>
          </a:xfrm>
          <a:prstGeom prst="ellipse">
            <a:avLst/>
          </a:prstGeom>
          <a:solidFill>
            <a:srgbClr val="B11A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Ellipse 35"/>
          <p:cNvSpPr/>
          <p:nvPr/>
        </p:nvSpPr>
        <p:spPr>
          <a:xfrm>
            <a:off x="2768801" y="2844716"/>
            <a:ext cx="754370" cy="754370"/>
          </a:xfrm>
          <a:prstGeom prst="ellipse">
            <a:avLst/>
          </a:prstGeom>
          <a:solidFill>
            <a:srgbClr val="B11A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Ellipse 36"/>
          <p:cNvSpPr/>
          <p:nvPr/>
        </p:nvSpPr>
        <p:spPr>
          <a:xfrm>
            <a:off x="4091019" y="2803939"/>
            <a:ext cx="754370" cy="754370"/>
          </a:xfrm>
          <a:prstGeom prst="ellipse">
            <a:avLst/>
          </a:prstGeom>
          <a:solidFill>
            <a:srgbClr val="B11A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Ellipse 37"/>
          <p:cNvSpPr/>
          <p:nvPr/>
        </p:nvSpPr>
        <p:spPr>
          <a:xfrm>
            <a:off x="5253277" y="2807307"/>
            <a:ext cx="754370" cy="754370"/>
          </a:xfrm>
          <a:prstGeom prst="ellipse">
            <a:avLst/>
          </a:prstGeom>
          <a:solidFill>
            <a:srgbClr val="B11A2D"/>
          </a:solidFill>
          <a:ln>
            <a:solidFill>
              <a:srgbClr val="B11A2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Ellipse 38"/>
          <p:cNvSpPr/>
          <p:nvPr/>
        </p:nvSpPr>
        <p:spPr>
          <a:xfrm>
            <a:off x="6475406" y="2803939"/>
            <a:ext cx="754370" cy="754370"/>
          </a:xfrm>
          <a:prstGeom prst="ellipse">
            <a:avLst/>
          </a:prstGeom>
          <a:solidFill>
            <a:srgbClr val="B11A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Rectangle 39"/>
          <p:cNvSpPr/>
          <p:nvPr/>
        </p:nvSpPr>
        <p:spPr>
          <a:xfrm>
            <a:off x="329852" y="2803939"/>
            <a:ext cx="892660" cy="3605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Rectangle 40"/>
          <p:cNvSpPr/>
          <p:nvPr/>
        </p:nvSpPr>
        <p:spPr>
          <a:xfrm>
            <a:off x="1541215" y="2803939"/>
            <a:ext cx="892660" cy="43427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Rectangle 41"/>
          <p:cNvSpPr/>
          <p:nvPr/>
        </p:nvSpPr>
        <p:spPr>
          <a:xfrm>
            <a:off x="2710757" y="2815501"/>
            <a:ext cx="892660" cy="28678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Rectangle 42"/>
          <p:cNvSpPr/>
          <p:nvPr/>
        </p:nvSpPr>
        <p:spPr>
          <a:xfrm>
            <a:off x="4013767" y="2684404"/>
            <a:ext cx="892660" cy="31196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Rectangle 43"/>
          <p:cNvSpPr/>
          <p:nvPr/>
        </p:nvSpPr>
        <p:spPr>
          <a:xfrm>
            <a:off x="5220576" y="2741751"/>
            <a:ext cx="892660" cy="3605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Rectangle 44"/>
          <p:cNvSpPr/>
          <p:nvPr/>
        </p:nvSpPr>
        <p:spPr>
          <a:xfrm>
            <a:off x="6386824" y="2684404"/>
            <a:ext cx="892660" cy="3605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Ellipse 45"/>
          <p:cNvSpPr/>
          <p:nvPr/>
        </p:nvSpPr>
        <p:spPr>
          <a:xfrm>
            <a:off x="385934" y="2828259"/>
            <a:ext cx="754370" cy="754370"/>
          </a:xfrm>
          <a:prstGeom prst="ellipse">
            <a:avLst/>
          </a:prstGeom>
          <a:noFill/>
          <a:ln>
            <a:solidFill>
              <a:srgbClr val="B11A2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1597565" y="2828259"/>
            <a:ext cx="754370" cy="754370"/>
          </a:xfrm>
          <a:prstGeom prst="ellipse">
            <a:avLst/>
          </a:prstGeom>
          <a:noFill/>
          <a:ln>
            <a:solidFill>
              <a:srgbClr val="B11A2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Ellipse 47"/>
          <p:cNvSpPr/>
          <p:nvPr/>
        </p:nvSpPr>
        <p:spPr>
          <a:xfrm>
            <a:off x="2762838" y="2838743"/>
            <a:ext cx="754370" cy="754370"/>
          </a:xfrm>
          <a:prstGeom prst="ellipse">
            <a:avLst/>
          </a:prstGeom>
          <a:noFill/>
          <a:ln>
            <a:solidFill>
              <a:srgbClr val="B11A2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llipse 48"/>
          <p:cNvSpPr/>
          <p:nvPr/>
        </p:nvSpPr>
        <p:spPr>
          <a:xfrm>
            <a:off x="4094936" y="2803939"/>
            <a:ext cx="754370" cy="754370"/>
          </a:xfrm>
          <a:prstGeom prst="ellipse">
            <a:avLst/>
          </a:prstGeom>
          <a:noFill/>
          <a:ln>
            <a:solidFill>
              <a:srgbClr val="B11A2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llipse 49"/>
          <p:cNvSpPr/>
          <p:nvPr/>
        </p:nvSpPr>
        <p:spPr>
          <a:xfrm>
            <a:off x="5253277" y="2795445"/>
            <a:ext cx="754370" cy="754370"/>
          </a:xfrm>
          <a:prstGeom prst="ellipse">
            <a:avLst/>
          </a:prstGeom>
          <a:noFill/>
          <a:ln>
            <a:solidFill>
              <a:srgbClr val="B11A2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Ellipse 50"/>
          <p:cNvSpPr/>
          <p:nvPr/>
        </p:nvSpPr>
        <p:spPr>
          <a:xfrm>
            <a:off x="6475406" y="2787289"/>
            <a:ext cx="754370" cy="754370"/>
          </a:xfrm>
          <a:prstGeom prst="ellipse">
            <a:avLst/>
          </a:prstGeom>
          <a:noFill/>
          <a:ln>
            <a:solidFill>
              <a:srgbClr val="B11A2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ZoneTexte 51"/>
          <p:cNvSpPr txBox="1"/>
          <p:nvPr/>
        </p:nvSpPr>
        <p:spPr>
          <a:xfrm>
            <a:off x="275687" y="2309731"/>
            <a:ext cx="643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Skills</a:t>
            </a:r>
            <a:endParaRPr lang="fr-FR" dirty="0"/>
          </a:p>
        </p:txBody>
      </p:sp>
      <p:sp>
        <p:nvSpPr>
          <p:cNvPr id="53" name="Rectangle 52"/>
          <p:cNvSpPr/>
          <p:nvPr/>
        </p:nvSpPr>
        <p:spPr>
          <a:xfrm>
            <a:off x="3351227" y="6412488"/>
            <a:ext cx="1972196" cy="1823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 smtClean="0">
                <a:solidFill>
                  <a:srgbClr val="B11A2D"/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100" b="1" dirty="0" smtClean="0">
                <a:solidFill>
                  <a:srgbClr val="B11A2D"/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100" b="1" dirty="0" smtClean="0">
                <a:solidFill>
                  <a:srgbClr val="B11A2D"/>
                </a:solidFill>
                <a:ea typeface="Times New Roman" charset="0"/>
                <a:cs typeface="Times New Roman" charset="0"/>
              </a:rPr>
              <a:t> 2012 | </a:t>
            </a:r>
            <a:r>
              <a:rPr lang="en-GB" sz="1100" b="1" dirty="0">
                <a:solidFill>
                  <a:srgbClr val="B11A2D"/>
                </a:solidFill>
                <a:ea typeface="Times New Roman" charset="0"/>
                <a:cs typeface="Times New Roman" charset="0"/>
              </a:rPr>
              <a:t>POSITION | COMPANY NAME</a:t>
            </a:r>
          </a:p>
          <a:p>
            <a:pPr>
              <a:spcBef>
                <a:spcPts val="300"/>
              </a:spcBef>
            </a:pP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endParaRPr lang="fr-FR" sz="1100" dirty="0" smtClean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242102" y="4680283"/>
            <a:ext cx="1802916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100" b="1" dirty="0">
                <a:solidFill>
                  <a:srgbClr val="B11A2D"/>
                </a:solidFill>
              </a:rPr>
              <a:t>2012 </a:t>
            </a:r>
            <a:r>
              <a:rPr lang="fr-FR" sz="1100" b="1" dirty="0" smtClean="0">
                <a:solidFill>
                  <a:srgbClr val="B11A2D"/>
                </a:solidFill>
              </a:rPr>
              <a:t>| DEGREE | SCHOOL</a:t>
            </a:r>
            <a:endParaRPr lang="fr-FR" sz="1100" b="1" dirty="0">
              <a:solidFill>
                <a:srgbClr val="B11A2D"/>
              </a:solidFill>
            </a:endParaRPr>
          </a:p>
          <a:p>
            <a:pPr defTabSz="685800">
              <a:defRPr/>
            </a:pP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</a:p>
        </p:txBody>
      </p:sp>
      <p:sp>
        <p:nvSpPr>
          <p:cNvPr id="55" name="ZoneTexte 54"/>
          <p:cNvSpPr txBox="1"/>
          <p:nvPr/>
        </p:nvSpPr>
        <p:spPr>
          <a:xfrm>
            <a:off x="242102" y="4152837"/>
            <a:ext cx="29645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Work</a:t>
            </a:r>
            <a:r>
              <a:rPr lang="fr-FR" dirty="0" smtClean="0"/>
              <a:t> </a:t>
            </a:r>
            <a:r>
              <a:rPr lang="fr-FR" dirty="0" err="1" smtClean="0"/>
              <a:t>experience</a:t>
            </a:r>
            <a:r>
              <a:rPr lang="fr-FR" dirty="0" smtClean="0"/>
              <a:t> &amp; Education</a:t>
            </a:r>
            <a:endParaRPr lang="fr-FR" dirty="0"/>
          </a:p>
        </p:txBody>
      </p:sp>
      <p:cxnSp>
        <p:nvCxnSpPr>
          <p:cNvPr id="57" name="Connecteur droit 56"/>
          <p:cNvCxnSpPr/>
          <p:nvPr/>
        </p:nvCxnSpPr>
        <p:spPr>
          <a:xfrm>
            <a:off x="412863" y="6046203"/>
            <a:ext cx="6678434" cy="0"/>
          </a:xfrm>
          <a:prstGeom prst="line">
            <a:avLst/>
          </a:prstGeom>
          <a:ln w="28575">
            <a:solidFill>
              <a:srgbClr val="B11A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1434804" y="6412488"/>
            <a:ext cx="1802916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100" b="1" dirty="0">
                <a:solidFill>
                  <a:srgbClr val="B11A2D"/>
                </a:solidFill>
              </a:rPr>
              <a:t>2012 </a:t>
            </a:r>
            <a:r>
              <a:rPr lang="fr-FR" sz="1100" b="1" dirty="0" smtClean="0">
                <a:solidFill>
                  <a:srgbClr val="B11A2D"/>
                </a:solidFill>
              </a:rPr>
              <a:t>| DEGREE </a:t>
            </a:r>
            <a:r>
              <a:rPr lang="fr-FR" sz="1100" b="1" dirty="0">
                <a:solidFill>
                  <a:srgbClr val="B11A2D"/>
                </a:solidFill>
              </a:rPr>
              <a:t>| SCHOOL</a:t>
            </a:r>
          </a:p>
          <a:p>
            <a:pPr defTabSz="685800">
              <a:defRPr/>
            </a:pP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Lorem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.</a:t>
            </a: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2297639" y="4690430"/>
            <a:ext cx="1802916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100" b="1" dirty="0">
                <a:solidFill>
                  <a:srgbClr val="B11A2D"/>
                </a:solidFill>
              </a:rPr>
              <a:t>2012 </a:t>
            </a:r>
            <a:r>
              <a:rPr lang="fr-FR" sz="1100" b="1" dirty="0" smtClean="0">
                <a:solidFill>
                  <a:srgbClr val="B11A2D"/>
                </a:solidFill>
              </a:rPr>
              <a:t>| DEGREE </a:t>
            </a:r>
            <a:r>
              <a:rPr lang="fr-FR" sz="1100" b="1" dirty="0">
                <a:solidFill>
                  <a:srgbClr val="B11A2D"/>
                </a:solidFill>
              </a:rPr>
              <a:t>| SCHOOL</a:t>
            </a:r>
          </a:p>
          <a:p>
            <a:pPr defTabSz="685800">
              <a:defRPr/>
            </a:pP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Lorem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.</a:t>
            </a: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4353177" y="4676355"/>
            <a:ext cx="2788017" cy="13157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 smtClean="0">
                <a:solidFill>
                  <a:srgbClr val="B11A2D"/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100" b="1" dirty="0" smtClean="0">
                <a:solidFill>
                  <a:srgbClr val="B11A2D"/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100" b="1" dirty="0" smtClean="0">
                <a:solidFill>
                  <a:srgbClr val="B11A2D"/>
                </a:solidFill>
                <a:ea typeface="Times New Roman" charset="0"/>
                <a:cs typeface="Times New Roman" charset="0"/>
              </a:rPr>
              <a:t> 2012 | POSITION | COMPANY NAME</a:t>
            </a:r>
          </a:p>
          <a:p>
            <a:pPr>
              <a:spcBef>
                <a:spcPts val="300"/>
              </a:spcBef>
            </a:pP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endParaRPr lang="fr-FR" sz="1100" dirty="0" smtClean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5400726" y="6415551"/>
            <a:ext cx="1972196" cy="1823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 smtClean="0">
                <a:solidFill>
                  <a:srgbClr val="B11A2D"/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100" b="1" dirty="0" smtClean="0">
                <a:solidFill>
                  <a:srgbClr val="B11A2D"/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100" b="1" dirty="0" smtClean="0">
                <a:solidFill>
                  <a:srgbClr val="B11A2D"/>
                </a:solidFill>
                <a:ea typeface="Times New Roman" charset="0"/>
                <a:cs typeface="Times New Roman" charset="0"/>
              </a:rPr>
              <a:t> 2012 | </a:t>
            </a:r>
            <a:r>
              <a:rPr lang="en-GB" sz="1100" b="1" dirty="0">
                <a:solidFill>
                  <a:srgbClr val="B11A2D"/>
                </a:solidFill>
                <a:ea typeface="Times New Roman" charset="0"/>
                <a:cs typeface="Times New Roman" charset="0"/>
              </a:rPr>
              <a:t>POSITION | COMPANY NAME</a:t>
            </a:r>
          </a:p>
          <a:p>
            <a:pPr>
              <a:spcBef>
                <a:spcPts val="300"/>
              </a:spcBef>
            </a:pP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endParaRPr lang="fr-FR" sz="1100" dirty="0" smtClean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155079" y="7948332"/>
            <a:ext cx="11685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err="1" smtClean="0"/>
              <a:t>Languages</a:t>
            </a:r>
            <a:endParaRPr lang="fr-FR" dirty="0"/>
          </a:p>
        </p:txBody>
      </p:sp>
      <p:sp>
        <p:nvSpPr>
          <p:cNvPr id="65" name="TextBox 69"/>
          <p:cNvSpPr txBox="1"/>
          <p:nvPr/>
        </p:nvSpPr>
        <p:spPr>
          <a:xfrm>
            <a:off x="188822" y="8423717"/>
            <a:ext cx="167456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 smtClean="0">
                <a:ea typeface="Roboto" pitchFamily="2" charset="0"/>
                <a:cs typeface="Lato" panose="020F0502020204030203" pitchFamily="34" charset="0"/>
              </a:rPr>
              <a:t>French</a:t>
            </a:r>
            <a:endParaRPr lang="en-GB" sz="900" i="1" dirty="0"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66" name="TextBox 72"/>
          <p:cNvSpPr txBox="1"/>
          <p:nvPr/>
        </p:nvSpPr>
        <p:spPr>
          <a:xfrm>
            <a:off x="188822" y="8680906"/>
            <a:ext cx="20673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 smtClean="0">
                <a:ea typeface="Roboto" pitchFamily="2" charset="0"/>
                <a:cs typeface="Lato" panose="020F0502020204030203" pitchFamily="34" charset="0"/>
              </a:rPr>
              <a:t>German</a:t>
            </a:r>
            <a:endParaRPr lang="en-GB" sz="900" i="1" dirty="0"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67" name="TextBox 136"/>
          <p:cNvSpPr txBox="1"/>
          <p:nvPr/>
        </p:nvSpPr>
        <p:spPr>
          <a:xfrm>
            <a:off x="188822" y="8931673"/>
            <a:ext cx="20673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 smtClean="0">
                <a:ea typeface="Roboto" pitchFamily="2" charset="0"/>
                <a:cs typeface="Lato" panose="020F0502020204030203" pitchFamily="34" charset="0"/>
              </a:rPr>
              <a:t>Spanish</a:t>
            </a:r>
            <a:endParaRPr lang="en-GB" sz="900" i="1" dirty="0"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1073092" y="8530111"/>
            <a:ext cx="1428077" cy="4571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ea typeface="Roboto" pitchFamily="2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1073092" y="8780242"/>
            <a:ext cx="1428077" cy="4571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ea typeface="Roboto" pitchFamily="2" charset="0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1073092" y="9030373"/>
            <a:ext cx="1428077" cy="4571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ea typeface="Roboto" pitchFamily="2" charset="0"/>
            </a:endParaRPr>
          </a:p>
        </p:txBody>
      </p:sp>
      <p:sp>
        <p:nvSpPr>
          <p:cNvPr id="71" name="Ellipse 70"/>
          <p:cNvSpPr/>
          <p:nvPr/>
        </p:nvSpPr>
        <p:spPr>
          <a:xfrm>
            <a:off x="2171843" y="8459653"/>
            <a:ext cx="168715" cy="168715"/>
          </a:xfrm>
          <a:prstGeom prst="ellipse">
            <a:avLst/>
          </a:prstGeom>
          <a:solidFill>
            <a:srgbClr val="B11A2D"/>
          </a:solidFill>
          <a:ln>
            <a:solidFill>
              <a:srgbClr val="B11A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Ellipse 71"/>
          <p:cNvSpPr/>
          <p:nvPr/>
        </p:nvSpPr>
        <p:spPr>
          <a:xfrm>
            <a:off x="1770586" y="8711964"/>
            <a:ext cx="168715" cy="168715"/>
          </a:xfrm>
          <a:prstGeom prst="ellipse">
            <a:avLst/>
          </a:prstGeom>
          <a:solidFill>
            <a:srgbClr val="B11A2D"/>
          </a:solidFill>
          <a:ln>
            <a:solidFill>
              <a:srgbClr val="B11A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Ellipse 72"/>
          <p:cNvSpPr/>
          <p:nvPr/>
        </p:nvSpPr>
        <p:spPr>
          <a:xfrm>
            <a:off x="2026601" y="8962731"/>
            <a:ext cx="168715" cy="168715"/>
          </a:xfrm>
          <a:prstGeom prst="ellipse">
            <a:avLst/>
          </a:prstGeom>
          <a:solidFill>
            <a:srgbClr val="B11A2D"/>
          </a:solidFill>
          <a:ln>
            <a:solidFill>
              <a:srgbClr val="B11A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75" name="Connecteur droit 74"/>
          <p:cNvCxnSpPr/>
          <p:nvPr/>
        </p:nvCxnSpPr>
        <p:spPr>
          <a:xfrm>
            <a:off x="454981" y="5619002"/>
            <a:ext cx="0" cy="417054"/>
          </a:xfrm>
          <a:prstGeom prst="line">
            <a:avLst/>
          </a:prstGeom>
          <a:ln w="19050">
            <a:solidFill>
              <a:srgbClr val="B11A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cteur droit 75"/>
          <p:cNvCxnSpPr/>
          <p:nvPr/>
        </p:nvCxnSpPr>
        <p:spPr>
          <a:xfrm>
            <a:off x="1434804" y="6046203"/>
            <a:ext cx="0" cy="417054"/>
          </a:xfrm>
          <a:prstGeom prst="line">
            <a:avLst/>
          </a:prstGeom>
          <a:ln w="19050">
            <a:solidFill>
              <a:srgbClr val="B11A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cteur droit 76"/>
          <p:cNvCxnSpPr/>
          <p:nvPr/>
        </p:nvCxnSpPr>
        <p:spPr>
          <a:xfrm>
            <a:off x="2323336" y="5619002"/>
            <a:ext cx="0" cy="417054"/>
          </a:xfrm>
          <a:prstGeom prst="line">
            <a:avLst/>
          </a:prstGeom>
          <a:ln w="19050">
            <a:solidFill>
              <a:srgbClr val="B11A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cteur droit 77"/>
          <p:cNvCxnSpPr/>
          <p:nvPr/>
        </p:nvCxnSpPr>
        <p:spPr>
          <a:xfrm>
            <a:off x="4327374" y="5619002"/>
            <a:ext cx="0" cy="417054"/>
          </a:xfrm>
          <a:prstGeom prst="line">
            <a:avLst/>
          </a:prstGeom>
          <a:ln w="19050">
            <a:solidFill>
              <a:srgbClr val="B11A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cteur droit 78"/>
          <p:cNvCxnSpPr/>
          <p:nvPr/>
        </p:nvCxnSpPr>
        <p:spPr>
          <a:xfrm>
            <a:off x="3351227" y="6046203"/>
            <a:ext cx="0" cy="417054"/>
          </a:xfrm>
          <a:prstGeom prst="line">
            <a:avLst/>
          </a:prstGeom>
          <a:ln w="19050">
            <a:solidFill>
              <a:srgbClr val="B11A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cteur droit 79"/>
          <p:cNvCxnSpPr/>
          <p:nvPr/>
        </p:nvCxnSpPr>
        <p:spPr>
          <a:xfrm>
            <a:off x="5400726" y="6046203"/>
            <a:ext cx="0" cy="417054"/>
          </a:xfrm>
          <a:prstGeom prst="line">
            <a:avLst/>
          </a:prstGeom>
          <a:ln w="19050">
            <a:solidFill>
              <a:srgbClr val="B11A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Ellipse 81"/>
          <p:cNvSpPr/>
          <p:nvPr/>
        </p:nvSpPr>
        <p:spPr>
          <a:xfrm>
            <a:off x="619006" y="9766036"/>
            <a:ext cx="744802" cy="74480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5978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</TotalTime>
  <Words>308</Words>
  <Application>Microsoft Office PowerPoint</Application>
  <PresentationFormat>Personalizado</PresentationFormat>
  <Paragraphs>33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Lato</vt:lpstr>
      <vt:lpstr>Roboto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39</cp:revision>
  <dcterms:created xsi:type="dcterms:W3CDTF">2017-11-10T16:32:35Z</dcterms:created>
  <dcterms:modified xsi:type="dcterms:W3CDTF">2019-02-04T13:17:34Z</dcterms:modified>
</cp:coreProperties>
</file>