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4296"/>
    <a:srgbClr val="5C66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65"/>
    <p:restoredTop sz="94631"/>
  </p:normalViewPr>
  <p:slideViewPr>
    <p:cSldViewPr snapToGrid="0" snapToObjects="1">
      <p:cViewPr>
        <p:scale>
          <a:sx n="87" d="100"/>
          <a:sy n="87" d="100"/>
        </p:scale>
        <p:origin x="1392" y="-2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26/01/2019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26/01/2019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26/01/2019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26/01/2019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26/01/2019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26/01/2019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26/01/2019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26/01/2019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26/01/2019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26/01/2019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26/01/2019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1D270-FE09-A546-B8E2-A4F779F9A286}" type="datetimeFigureOut">
              <a:rPr lang="fr-FR" smtClean="0"/>
              <a:t>26/01/2019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76E21-AF84-6746-9B34-3656E2F2CEE3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1396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94"/>
          <p:cNvSpPr/>
          <p:nvPr/>
        </p:nvSpPr>
        <p:spPr>
          <a:xfrm>
            <a:off x="0" y="0"/>
            <a:ext cx="3969867" cy="106918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25" r="28948"/>
          <a:stretch/>
        </p:blipFill>
        <p:spPr>
          <a:xfrm>
            <a:off x="4365701" y="1143864"/>
            <a:ext cx="2019879" cy="1954459"/>
          </a:xfrm>
          <a:prstGeom prst="rect">
            <a:avLst/>
          </a:prstGeom>
          <a:ln>
            <a:noFill/>
          </a:ln>
          <a:effectLst/>
        </p:spPr>
      </p:pic>
      <p:sp>
        <p:nvSpPr>
          <p:cNvPr id="5" name="ZoneTexte 4"/>
          <p:cNvSpPr txBox="1"/>
          <p:nvPr/>
        </p:nvSpPr>
        <p:spPr>
          <a:xfrm>
            <a:off x="4167297" y="208757"/>
            <a:ext cx="22886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Stéphane</a:t>
            </a:r>
            <a:r>
              <a:rPr lang="fr-FR" sz="3200" dirty="0" smtClean="0"/>
              <a:t> JEAN</a:t>
            </a:r>
            <a:endParaRPr lang="fr-FR" sz="3200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6526293" y="0"/>
            <a:ext cx="1033382" cy="3276478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6526293" y="3276478"/>
            <a:ext cx="1033382" cy="3276478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6526293" y="6552956"/>
            <a:ext cx="1033382" cy="3276478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3"/>
          <a:srcRect r="82215" b="73680"/>
          <a:stretch/>
        </p:blipFill>
        <p:spPr>
          <a:xfrm flipH="1">
            <a:off x="3998555" y="9829434"/>
            <a:ext cx="183789" cy="862379"/>
          </a:xfrm>
          <a:prstGeom prst="rect">
            <a:avLst/>
          </a:prstGeom>
        </p:spPr>
      </p:pic>
      <p:sp>
        <p:nvSpPr>
          <p:cNvPr id="11" name="object 4"/>
          <p:cNvSpPr txBox="1"/>
          <p:nvPr/>
        </p:nvSpPr>
        <p:spPr>
          <a:xfrm>
            <a:off x="4456743" y="3963852"/>
            <a:ext cx="1838052" cy="1974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100"/>
              </a:lnSpc>
            </a:pPr>
            <a:r>
              <a:rPr lang="fr-FR" sz="1000" dirty="0" err="1" smtClean="0">
                <a:cs typeface="Proxima Nova Rg"/>
              </a:rPr>
              <a:t>Address</a:t>
            </a:r>
            <a:r>
              <a:rPr lang="fr-FR" sz="1000" dirty="0" smtClean="0">
                <a:cs typeface="Proxima Nova Rg"/>
              </a:rPr>
              <a:t>:</a:t>
            </a:r>
            <a:endParaRPr lang="fr-FR" sz="1000" dirty="0" smtClean="0">
              <a:cs typeface="Proxima Nova Rg"/>
            </a:endParaRPr>
          </a:p>
          <a:p>
            <a:pPr algn="ctr">
              <a:lnSpc>
                <a:spcPts val="1100"/>
              </a:lnSpc>
            </a:pPr>
            <a:r>
              <a:rPr lang="fr-FR" sz="1000" dirty="0" smtClean="0">
                <a:cs typeface="Proxima Nova Rg"/>
              </a:rPr>
              <a:t>12 Street Name</a:t>
            </a:r>
            <a:endParaRPr lang="fr-FR" sz="1000" dirty="0" smtClean="0">
              <a:cs typeface="Proxima Nova Rg"/>
            </a:endParaRPr>
          </a:p>
          <a:p>
            <a:pPr algn="ctr">
              <a:lnSpc>
                <a:spcPts val="1100"/>
              </a:lnSpc>
            </a:pPr>
            <a:r>
              <a:rPr lang="fr-FR" sz="1000" dirty="0" smtClean="0">
                <a:cs typeface="Proxima Nova Rg"/>
              </a:rPr>
              <a:t>New York</a:t>
            </a:r>
            <a:endParaRPr lang="fr-FR" sz="1000" dirty="0" smtClean="0">
              <a:cs typeface="Proxima Nova Rg"/>
            </a:endParaRPr>
          </a:p>
          <a:p>
            <a:pPr algn="ctr">
              <a:lnSpc>
                <a:spcPts val="1100"/>
              </a:lnSpc>
            </a:pPr>
            <a:endParaRPr lang="fr-FR" sz="1000" dirty="0">
              <a:cs typeface="Proxima Nova Rg"/>
            </a:endParaRPr>
          </a:p>
          <a:p>
            <a:pPr algn="ctr">
              <a:lnSpc>
                <a:spcPts val="1100"/>
              </a:lnSpc>
            </a:pPr>
            <a:r>
              <a:rPr lang="fr-FR" sz="1000" dirty="0" smtClean="0">
                <a:cs typeface="Proxima Nova Rg"/>
              </a:rPr>
              <a:t>Phone:</a:t>
            </a:r>
            <a:endParaRPr lang="fr-FR" sz="1000" dirty="0" smtClean="0">
              <a:cs typeface="Proxima Nova Rg"/>
            </a:endParaRPr>
          </a:p>
          <a:p>
            <a:pPr algn="ctr">
              <a:lnSpc>
                <a:spcPts val="1100"/>
              </a:lnSpc>
            </a:pPr>
            <a:r>
              <a:rPr lang="fr-FR" sz="1000" dirty="0" smtClean="0">
                <a:cs typeface="Proxima Nova Rg"/>
              </a:rPr>
              <a:t>000 111 333</a:t>
            </a:r>
            <a:endParaRPr lang="fr-FR" sz="1000" dirty="0" smtClean="0">
              <a:cs typeface="Proxima Nova Rg"/>
            </a:endParaRPr>
          </a:p>
          <a:p>
            <a:pPr algn="ctr">
              <a:lnSpc>
                <a:spcPts val="1100"/>
              </a:lnSpc>
            </a:pPr>
            <a:r>
              <a:rPr lang="fr-FR" sz="1000" dirty="0" smtClean="0">
                <a:cs typeface="Proxima Nova Rg"/>
              </a:rPr>
              <a:t>000 222 444</a:t>
            </a:r>
            <a:endParaRPr lang="fr-FR" sz="1000" dirty="0" smtClean="0">
              <a:cs typeface="Proxima Nova Rg"/>
            </a:endParaRPr>
          </a:p>
          <a:p>
            <a:pPr algn="ctr">
              <a:lnSpc>
                <a:spcPts val="1100"/>
              </a:lnSpc>
            </a:pPr>
            <a:endParaRPr lang="fr-FR" sz="1000" dirty="0">
              <a:cs typeface="Proxima Nova Rg"/>
            </a:endParaRPr>
          </a:p>
          <a:p>
            <a:pPr algn="ctr">
              <a:lnSpc>
                <a:spcPts val="1100"/>
              </a:lnSpc>
            </a:pPr>
            <a:r>
              <a:rPr lang="fr-FR" sz="1000" dirty="0" smtClean="0">
                <a:cs typeface="Proxima Nova Rg"/>
              </a:rPr>
              <a:t>Web :</a:t>
            </a:r>
          </a:p>
          <a:p>
            <a:pPr algn="ctr">
              <a:lnSpc>
                <a:spcPts val="1100"/>
              </a:lnSpc>
            </a:pPr>
            <a:r>
              <a:rPr lang="fr-FR" sz="1000" dirty="0" err="1" smtClean="0">
                <a:cs typeface="Proxima Nova Rg"/>
              </a:rPr>
              <a:t>Twitter.com</a:t>
            </a:r>
            <a:r>
              <a:rPr lang="fr-FR" sz="1000" dirty="0" smtClean="0">
                <a:cs typeface="Proxima Nova Rg"/>
              </a:rPr>
              <a:t>/VN</a:t>
            </a:r>
            <a:br>
              <a:rPr lang="fr-FR" sz="1000" dirty="0" smtClean="0">
                <a:cs typeface="Proxima Nova Rg"/>
              </a:rPr>
            </a:br>
            <a:r>
              <a:rPr lang="fr-FR" sz="1000" dirty="0" err="1" smtClean="0">
                <a:cs typeface="Proxima Nova Rg"/>
              </a:rPr>
              <a:t>Facebook.com</a:t>
            </a:r>
            <a:r>
              <a:rPr lang="fr-FR" sz="1000" dirty="0" smtClean="0">
                <a:cs typeface="Proxima Nova Rg"/>
              </a:rPr>
              <a:t>/VN</a:t>
            </a:r>
          </a:p>
          <a:p>
            <a:pPr algn="ctr">
              <a:lnSpc>
                <a:spcPts val="1100"/>
              </a:lnSpc>
            </a:pPr>
            <a:endParaRPr lang="fr-FR" sz="1000" dirty="0">
              <a:cs typeface="Proxima Nova Rg"/>
            </a:endParaRPr>
          </a:p>
          <a:p>
            <a:pPr algn="ctr">
              <a:lnSpc>
                <a:spcPts val="1100"/>
              </a:lnSpc>
            </a:pPr>
            <a:r>
              <a:rPr lang="fr-FR" sz="1000" dirty="0" smtClean="0">
                <a:cs typeface="Proxima Nova Rg"/>
              </a:rPr>
              <a:t>Em</a:t>
            </a:r>
            <a:r>
              <a:rPr lang="fr-FR" sz="1000" dirty="0" smtClean="0">
                <a:cs typeface="Proxima Nova Rg"/>
              </a:rPr>
              <a:t>ail:</a:t>
            </a:r>
            <a:r>
              <a:rPr lang="fr-FR" sz="1000" dirty="0" smtClean="0">
                <a:cs typeface="Proxima Nova Rg"/>
              </a:rPr>
              <a:t/>
            </a:r>
            <a:br>
              <a:rPr lang="fr-FR" sz="1000" dirty="0" smtClean="0">
                <a:cs typeface="Proxima Nova Rg"/>
              </a:rPr>
            </a:br>
            <a:r>
              <a:rPr lang="fr-FR" sz="1000" dirty="0" smtClean="0">
                <a:cs typeface="Proxima Nova Rg"/>
              </a:rPr>
              <a:t>name@mail.com</a:t>
            </a:r>
            <a:endParaRPr sz="1000" dirty="0">
              <a:cs typeface="Proxima Nova Rg"/>
            </a:endParaRPr>
          </a:p>
        </p:txBody>
      </p:sp>
      <p:sp>
        <p:nvSpPr>
          <p:cNvPr id="12" name="object 112"/>
          <p:cNvSpPr txBox="1"/>
          <p:nvPr/>
        </p:nvSpPr>
        <p:spPr>
          <a:xfrm>
            <a:off x="4674705" y="3582209"/>
            <a:ext cx="1401872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ctr"/>
            <a:r>
              <a:rPr lang="fr-FR" sz="1400" b="1" dirty="0" smtClean="0">
                <a:cs typeface="Proxima Nova Rg"/>
              </a:rPr>
              <a:t>CONTACT</a:t>
            </a:r>
            <a:endParaRPr sz="1400" dirty="0">
              <a:cs typeface="Proxima Nova Rg"/>
            </a:endParaRPr>
          </a:p>
        </p:txBody>
      </p:sp>
      <p:sp>
        <p:nvSpPr>
          <p:cNvPr id="13" name="object 115"/>
          <p:cNvSpPr txBox="1"/>
          <p:nvPr/>
        </p:nvSpPr>
        <p:spPr>
          <a:xfrm>
            <a:off x="4961749" y="6504441"/>
            <a:ext cx="936486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ctr"/>
            <a:r>
              <a:rPr lang="fr-FR" sz="1400" b="1" dirty="0" smtClean="0">
                <a:cs typeface="Proxima Nova Rg"/>
              </a:rPr>
              <a:t>PROFILE</a:t>
            </a:r>
            <a:endParaRPr sz="1400" dirty="0">
              <a:cs typeface="Proxima Nova Rg"/>
            </a:endParaRPr>
          </a:p>
        </p:txBody>
      </p:sp>
      <p:sp>
        <p:nvSpPr>
          <p:cNvPr id="14" name="object 122"/>
          <p:cNvSpPr txBox="1"/>
          <p:nvPr/>
        </p:nvSpPr>
        <p:spPr>
          <a:xfrm>
            <a:off x="4383406" y="6855572"/>
            <a:ext cx="2004397" cy="18466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defTabSz="685800">
              <a:defRPr/>
            </a:pPr>
            <a:endParaRPr lang="fr-FR" sz="1000" dirty="0" smtClean="0"/>
          </a:p>
          <a:p>
            <a:pPr algn="ctr" defTabSz="685800">
              <a:defRPr/>
            </a:pPr>
            <a:r>
              <a:rPr lang="fr-FR" sz="1000" dirty="0" err="1"/>
              <a:t>Lorem</a:t>
            </a:r>
            <a:r>
              <a:rPr lang="fr-FR" sz="1000" dirty="0"/>
              <a:t>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Morbi</a:t>
            </a:r>
            <a:r>
              <a:rPr lang="fr-FR" sz="1000" dirty="0"/>
              <a:t> tristique </a:t>
            </a:r>
            <a:r>
              <a:rPr lang="fr-FR" sz="1000" dirty="0" err="1"/>
              <a:t>sapien</a:t>
            </a:r>
            <a:r>
              <a:rPr lang="fr-FR" sz="1000" dirty="0"/>
              <a:t> nec </a:t>
            </a:r>
            <a:r>
              <a:rPr lang="fr-FR" sz="1000" dirty="0" err="1"/>
              <a:t>nulla</a:t>
            </a:r>
            <a:r>
              <a:rPr lang="fr-FR" sz="1000" dirty="0"/>
              <a:t> </a:t>
            </a:r>
            <a:r>
              <a:rPr lang="fr-FR" sz="1000" dirty="0" err="1"/>
              <a:t>rutrum</a:t>
            </a:r>
            <a:r>
              <a:rPr lang="fr-FR" sz="1000" dirty="0"/>
              <a:t> </a:t>
            </a:r>
            <a:r>
              <a:rPr lang="fr-FR" sz="1000" dirty="0" err="1"/>
              <a:t>imperdiet</a:t>
            </a:r>
            <a:r>
              <a:rPr lang="fr-FR" sz="1000" dirty="0"/>
              <a:t>. </a:t>
            </a:r>
            <a:r>
              <a:rPr lang="fr-FR" sz="1000" dirty="0" err="1"/>
              <a:t>Nullam</a:t>
            </a:r>
            <a:r>
              <a:rPr lang="fr-FR" sz="1000" dirty="0"/>
              <a:t> </a:t>
            </a:r>
            <a:r>
              <a:rPr lang="fr-FR" sz="1000" dirty="0" err="1"/>
              <a:t>faucibus</a:t>
            </a:r>
            <a:r>
              <a:rPr lang="fr-FR" sz="1000" dirty="0"/>
              <a:t> </a:t>
            </a:r>
            <a:r>
              <a:rPr lang="fr-FR" sz="1000" dirty="0" err="1"/>
              <a:t>augue</a:t>
            </a:r>
            <a:r>
              <a:rPr lang="fr-FR" sz="1000" dirty="0"/>
              <a:t> id </a:t>
            </a:r>
            <a:r>
              <a:rPr lang="fr-FR" sz="1000" dirty="0" err="1"/>
              <a:t>velit</a:t>
            </a:r>
            <a:r>
              <a:rPr lang="fr-FR" sz="1000" dirty="0"/>
              <a:t> </a:t>
            </a:r>
            <a:r>
              <a:rPr lang="fr-FR" sz="1000" dirty="0" err="1"/>
              <a:t>luctus</a:t>
            </a:r>
            <a:r>
              <a:rPr lang="fr-FR" sz="1000" dirty="0"/>
              <a:t> </a:t>
            </a:r>
            <a:r>
              <a:rPr lang="fr-FR" sz="1000" dirty="0" err="1"/>
              <a:t>maximus</a:t>
            </a:r>
            <a:r>
              <a:rPr lang="fr-FR" sz="1000" dirty="0"/>
              <a:t>. </a:t>
            </a:r>
            <a:r>
              <a:rPr lang="fr-FR" sz="1000" dirty="0" smtClean="0"/>
              <a:t>  </a:t>
            </a:r>
            <a:endParaRPr lang="fr-FR" sz="1000" dirty="0" smtClean="0"/>
          </a:p>
          <a:p>
            <a:pPr algn="ctr" defTabSz="685800">
              <a:defRPr/>
            </a:pPr>
            <a:endParaRPr lang="fr-FR" sz="1000" dirty="0" smtClean="0"/>
          </a:p>
          <a:p>
            <a:pPr algn="ctr" defTabSz="685800">
              <a:defRPr/>
            </a:pPr>
            <a:r>
              <a:rPr lang="fr-FR" sz="1000" dirty="0" err="1"/>
              <a:t>Interdum</a:t>
            </a:r>
            <a:r>
              <a:rPr lang="fr-FR" sz="1000" dirty="0"/>
              <a:t> et </a:t>
            </a:r>
            <a:r>
              <a:rPr lang="fr-FR" sz="1000" dirty="0" err="1"/>
              <a:t>malesuada</a:t>
            </a:r>
            <a:r>
              <a:rPr lang="fr-FR" sz="1000" dirty="0"/>
              <a:t> </a:t>
            </a:r>
            <a:r>
              <a:rPr lang="fr-FR" sz="1000" dirty="0" err="1"/>
              <a:t>fames</a:t>
            </a:r>
            <a:r>
              <a:rPr lang="fr-FR" sz="1000" dirty="0"/>
              <a:t> </a:t>
            </a:r>
            <a:r>
              <a:rPr lang="fr-FR" sz="1000" dirty="0" err="1"/>
              <a:t>ac</a:t>
            </a:r>
            <a:r>
              <a:rPr lang="fr-FR" sz="1000" dirty="0"/>
              <a:t> ante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primis</a:t>
            </a:r>
            <a:r>
              <a:rPr lang="fr-FR" sz="1000" dirty="0"/>
              <a:t> in </a:t>
            </a:r>
            <a:r>
              <a:rPr lang="fr-FR" sz="1000" dirty="0" err="1"/>
              <a:t>faucibus</a:t>
            </a:r>
            <a:r>
              <a:rPr lang="fr-FR" sz="1000" dirty="0"/>
              <a:t>. </a:t>
            </a:r>
            <a:r>
              <a:rPr lang="fr-FR" sz="1000" dirty="0" err="1"/>
              <a:t>Etiam</a:t>
            </a:r>
            <a:r>
              <a:rPr lang="fr-FR" sz="1000" dirty="0"/>
              <a:t> bibendum, ante nec </a:t>
            </a:r>
            <a:r>
              <a:rPr lang="fr-FR" sz="1000" dirty="0" err="1"/>
              <a:t>luctus</a:t>
            </a:r>
            <a:r>
              <a:rPr lang="fr-FR" sz="1000" dirty="0"/>
              <a:t> </a:t>
            </a:r>
            <a:r>
              <a:rPr lang="fr-FR" sz="1000" dirty="0" err="1"/>
              <a:t>posuere</a:t>
            </a:r>
            <a:r>
              <a:rPr lang="fr-FR" sz="1000" dirty="0"/>
              <a:t>, </a:t>
            </a:r>
            <a:r>
              <a:rPr lang="fr-FR" sz="1000" dirty="0" err="1"/>
              <a:t>odio</a:t>
            </a:r>
            <a:r>
              <a:rPr lang="fr-FR" sz="1000" dirty="0"/>
              <a:t> </a:t>
            </a:r>
            <a:r>
              <a:rPr lang="fr-FR" sz="1000" dirty="0" err="1"/>
              <a:t>enim</a:t>
            </a:r>
            <a:r>
              <a:rPr lang="fr-FR" sz="1000" dirty="0"/>
              <a:t> semper </a:t>
            </a:r>
            <a:r>
              <a:rPr lang="fr-FR" sz="1000" dirty="0" err="1"/>
              <a:t>tortor</a:t>
            </a:r>
            <a:r>
              <a:rPr lang="fr-FR" sz="1000" dirty="0"/>
              <a:t>, id </a:t>
            </a:r>
            <a:r>
              <a:rPr lang="fr-FR" sz="1000" dirty="0" err="1"/>
              <a:t>eleifend</a:t>
            </a:r>
            <a:r>
              <a:rPr lang="fr-FR" sz="1000" dirty="0"/>
              <a:t> mi ante vitae ex. </a:t>
            </a:r>
            <a:endParaRPr lang="fr-FR" sz="1000" dirty="0"/>
          </a:p>
        </p:txBody>
      </p:sp>
      <p:cxnSp>
        <p:nvCxnSpPr>
          <p:cNvPr id="15" name="Connecteur droit 14"/>
          <p:cNvCxnSpPr/>
          <p:nvPr/>
        </p:nvCxnSpPr>
        <p:spPr>
          <a:xfrm>
            <a:off x="4383406" y="3870171"/>
            <a:ext cx="2004397" cy="0"/>
          </a:xfrm>
          <a:prstGeom prst="line">
            <a:avLst/>
          </a:prstGeom>
          <a:ln w="28575">
            <a:solidFill>
              <a:srgbClr val="2842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4383406" y="6792404"/>
            <a:ext cx="2004397" cy="0"/>
          </a:xfrm>
          <a:prstGeom prst="line">
            <a:avLst/>
          </a:prstGeom>
          <a:ln w="28575">
            <a:solidFill>
              <a:srgbClr val="2842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364590" y="793532"/>
            <a:ext cx="2004397" cy="0"/>
          </a:xfrm>
          <a:prstGeom prst="line">
            <a:avLst/>
          </a:prstGeom>
          <a:ln w="28575">
            <a:solidFill>
              <a:srgbClr val="2842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Image 17"/>
          <p:cNvPicPr>
            <a:picLocks noChangeAspect="1"/>
          </p:cNvPicPr>
          <p:nvPr/>
        </p:nvPicPr>
        <p:blipFill rotWithShape="1">
          <a:blip r:embed="rId3"/>
          <a:srcRect r="82215"/>
          <a:stretch/>
        </p:blipFill>
        <p:spPr>
          <a:xfrm flipH="1">
            <a:off x="3969867" y="0"/>
            <a:ext cx="183789" cy="3276478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3"/>
          <a:srcRect r="82215"/>
          <a:stretch/>
        </p:blipFill>
        <p:spPr>
          <a:xfrm flipH="1">
            <a:off x="3983439" y="3276478"/>
            <a:ext cx="183789" cy="3276478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 rotWithShape="1">
          <a:blip r:embed="rId3"/>
          <a:srcRect r="82215"/>
          <a:stretch/>
        </p:blipFill>
        <p:spPr>
          <a:xfrm flipH="1">
            <a:off x="3981283" y="6552956"/>
            <a:ext cx="183789" cy="3276478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 rotWithShape="1">
          <a:blip r:embed="rId3"/>
          <a:srcRect b="73680"/>
          <a:stretch/>
        </p:blipFill>
        <p:spPr>
          <a:xfrm flipH="1">
            <a:off x="6526293" y="9829434"/>
            <a:ext cx="1033382" cy="862379"/>
          </a:xfrm>
          <a:prstGeom prst="rect">
            <a:avLst/>
          </a:prstGeom>
        </p:spPr>
      </p:pic>
      <p:sp>
        <p:nvSpPr>
          <p:cNvPr id="25" name="object 12"/>
          <p:cNvSpPr txBox="1"/>
          <p:nvPr/>
        </p:nvSpPr>
        <p:spPr>
          <a:xfrm>
            <a:off x="195938" y="932270"/>
            <a:ext cx="1769482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031"/>
            <a:r>
              <a:rPr lang="fr-FR" sz="1600" b="1" spc="-15" dirty="0" smtClean="0">
                <a:solidFill>
                  <a:srgbClr val="231F20"/>
                </a:solidFill>
                <a:cs typeface="Proxima Nova Rg"/>
              </a:rPr>
              <a:t>EDUC</a:t>
            </a:r>
            <a:r>
              <a:rPr lang="fr-FR" sz="1600" b="1" spc="-15" dirty="0" smtClean="0">
                <a:solidFill>
                  <a:srgbClr val="231F20"/>
                </a:solidFill>
                <a:cs typeface="Proxima Nova Rg"/>
              </a:rPr>
              <a:t>ATION</a:t>
            </a:r>
            <a:endParaRPr sz="1600" dirty="0">
              <a:cs typeface="Proxima Nova Rg"/>
            </a:endParaRPr>
          </a:p>
        </p:txBody>
      </p:sp>
      <p:sp>
        <p:nvSpPr>
          <p:cNvPr id="26" name="object 111"/>
          <p:cNvSpPr/>
          <p:nvPr/>
        </p:nvSpPr>
        <p:spPr>
          <a:xfrm flipV="1">
            <a:off x="195937" y="1277308"/>
            <a:ext cx="3561881" cy="45719"/>
          </a:xfrm>
          <a:custGeom>
            <a:avLst/>
            <a:gdLst/>
            <a:ahLst/>
            <a:cxnLst/>
            <a:rect l="l" t="t" r="r" b="b"/>
            <a:pathLst>
              <a:path w="2496185">
                <a:moveTo>
                  <a:pt x="0" y="0"/>
                </a:moveTo>
                <a:lnTo>
                  <a:pt x="2496045" y="0"/>
                </a:lnTo>
              </a:path>
            </a:pathLst>
          </a:custGeom>
          <a:ln w="2540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Rectangle 26"/>
          <p:cNvSpPr/>
          <p:nvPr/>
        </p:nvSpPr>
        <p:spPr>
          <a:xfrm>
            <a:off x="156436" y="1509407"/>
            <a:ext cx="36013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fr-FR" sz="1000" b="1" dirty="0">
                <a:solidFill>
                  <a:srgbClr val="284296"/>
                </a:solidFill>
              </a:rPr>
              <a:t>2012 </a:t>
            </a:r>
            <a:r>
              <a:rPr lang="mr-IN" sz="1000" b="1" dirty="0">
                <a:solidFill>
                  <a:srgbClr val="284296"/>
                </a:solidFill>
              </a:rPr>
              <a:t>–</a:t>
            </a:r>
            <a:r>
              <a:rPr lang="fr-FR" sz="1000" b="1" dirty="0">
                <a:solidFill>
                  <a:srgbClr val="284296"/>
                </a:solidFill>
              </a:rPr>
              <a:t> </a:t>
            </a:r>
            <a:r>
              <a:rPr lang="fr-FR" sz="1000" b="1" dirty="0" smtClean="0">
                <a:solidFill>
                  <a:srgbClr val="284296"/>
                </a:solidFill>
              </a:rPr>
              <a:t>DEGREE – SCHOOL</a:t>
            </a:r>
            <a:endParaRPr lang="fr-FR" sz="1000" b="1" dirty="0">
              <a:solidFill>
                <a:srgbClr val="284296"/>
              </a:solidFill>
            </a:endParaRPr>
          </a:p>
          <a:p>
            <a:pPr defTabSz="685800">
              <a:defRPr/>
            </a:pPr>
            <a:r>
              <a:rPr lang="fr-FR" sz="1000" dirty="0" err="1"/>
              <a:t>Lorem</a:t>
            </a:r>
            <a:r>
              <a:rPr lang="fr-FR" sz="1000" dirty="0"/>
              <a:t>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Morbi</a:t>
            </a:r>
            <a:r>
              <a:rPr lang="fr-FR" sz="1000" dirty="0"/>
              <a:t> tristique </a:t>
            </a:r>
            <a:r>
              <a:rPr lang="fr-FR" sz="1000" dirty="0" err="1"/>
              <a:t>sapien</a:t>
            </a:r>
            <a:r>
              <a:rPr lang="fr-FR" sz="1000" dirty="0"/>
              <a:t> nec </a:t>
            </a:r>
            <a:r>
              <a:rPr lang="fr-FR" sz="1000" dirty="0" err="1"/>
              <a:t>nulla</a:t>
            </a:r>
            <a:r>
              <a:rPr lang="fr-FR" sz="1000" dirty="0"/>
              <a:t> </a:t>
            </a:r>
            <a:r>
              <a:rPr lang="fr-FR" sz="1000" dirty="0" err="1"/>
              <a:t>rutrum</a:t>
            </a:r>
            <a:r>
              <a:rPr lang="fr-FR" sz="1000" dirty="0"/>
              <a:t> </a:t>
            </a:r>
            <a:r>
              <a:rPr lang="fr-FR" sz="1000" dirty="0" err="1"/>
              <a:t>imperdiet</a:t>
            </a:r>
            <a:r>
              <a:rPr lang="fr-FR" sz="1000" dirty="0"/>
              <a:t>. </a:t>
            </a:r>
            <a:endParaRPr lang="fr-FR" sz="1000" dirty="0" smtClean="0"/>
          </a:p>
          <a:p>
            <a:pPr defTabSz="685800">
              <a:defRPr/>
            </a:pPr>
            <a:endParaRPr lang="fr-FR" sz="1000" dirty="0"/>
          </a:p>
          <a:p>
            <a:pPr defTabSz="685800">
              <a:defRPr/>
            </a:pPr>
            <a:r>
              <a:rPr lang="fr-FR" sz="1000" b="1" dirty="0">
                <a:solidFill>
                  <a:srgbClr val="284296"/>
                </a:solidFill>
              </a:rPr>
              <a:t>2012 </a:t>
            </a:r>
            <a:r>
              <a:rPr lang="mr-IN" sz="1000" b="1" dirty="0">
                <a:solidFill>
                  <a:srgbClr val="284296"/>
                </a:solidFill>
              </a:rPr>
              <a:t>–</a:t>
            </a:r>
            <a:r>
              <a:rPr lang="fr-FR" sz="1000" b="1" dirty="0">
                <a:solidFill>
                  <a:srgbClr val="284296"/>
                </a:solidFill>
              </a:rPr>
              <a:t> </a:t>
            </a:r>
            <a:r>
              <a:rPr lang="fr-FR" sz="1000" b="1" dirty="0">
                <a:solidFill>
                  <a:srgbClr val="284296"/>
                </a:solidFill>
              </a:rPr>
              <a:t>DEGREE – SCHOOL</a:t>
            </a:r>
          </a:p>
          <a:p>
            <a:pPr defTabSz="685800">
              <a:defRPr/>
            </a:pPr>
            <a:r>
              <a:rPr lang="fr-FR" sz="1000" dirty="0" err="1"/>
              <a:t>Lorem</a:t>
            </a:r>
            <a:r>
              <a:rPr lang="fr-FR" sz="1000" dirty="0"/>
              <a:t>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Morbi</a:t>
            </a:r>
            <a:r>
              <a:rPr lang="fr-FR" sz="1000" dirty="0"/>
              <a:t> tristique </a:t>
            </a:r>
            <a:r>
              <a:rPr lang="fr-FR" sz="1000" dirty="0" err="1"/>
              <a:t>sapien</a:t>
            </a:r>
            <a:r>
              <a:rPr lang="fr-FR" sz="1000" dirty="0"/>
              <a:t> nec </a:t>
            </a:r>
            <a:r>
              <a:rPr lang="fr-FR" sz="1000" dirty="0" err="1"/>
              <a:t>nulla</a:t>
            </a:r>
            <a:r>
              <a:rPr lang="fr-FR" sz="1000" dirty="0"/>
              <a:t> </a:t>
            </a:r>
            <a:r>
              <a:rPr lang="fr-FR" sz="1000" dirty="0" err="1"/>
              <a:t>rutrum</a:t>
            </a:r>
            <a:r>
              <a:rPr lang="fr-FR" sz="1000" dirty="0"/>
              <a:t> </a:t>
            </a:r>
            <a:r>
              <a:rPr lang="fr-FR" sz="1000" dirty="0" err="1"/>
              <a:t>imperdiet</a:t>
            </a:r>
            <a:r>
              <a:rPr lang="fr-FR" sz="1000" dirty="0"/>
              <a:t>. </a:t>
            </a:r>
          </a:p>
          <a:p>
            <a:pPr defTabSz="685800">
              <a:defRPr/>
            </a:pPr>
            <a:endParaRPr lang="fr-FR" sz="1000" dirty="0" smtClean="0"/>
          </a:p>
          <a:p>
            <a:pPr defTabSz="685800">
              <a:defRPr/>
            </a:pPr>
            <a:r>
              <a:rPr lang="fr-FR" sz="1000" b="1" dirty="0">
                <a:solidFill>
                  <a:srgbClr val="284296"/>
                </a:solidFill>
              </a:rPr>
              <a:t>2012 </a:t>
            </a:r>
            <a:r>
              <a:rPr lang="mr-IN" sz="1000" b="1" dirty="0">
                <a:solidFill>
                  <a:srgbClr val="284296"/>
                </a:solidFill>
              </a:rPr>
              <a:t>–</a:t>
            </a:r>
            <a:r>
              <a:rPr lang="fr-FR" sz="1000" b="1" dirty="0">
                <a:solidFill>
                  <a:srgbClr val="284296"/>
                </a:solidFill>
              </a:rPr>
              <a:t> </a:t>
            </a:r>
            <a:r>
              <a:rPr lang="fr-FR" sz="1000" b="1" dirty="0">
                <a:solidFill>
                  <a:srgbClr val="284296"/>
                </a:solidFill>
              </a:rPr>
              <a:t>DEGREE – SCHOOL</a:t>
            </a:r>
          </a:p>
          <a:p>
            <a:pPr defTabSz="685800">
              <a:defRPr/>
            </a:pPr>
            <a:r>
              <a:rPr lang="fr-FR" sz="1000" dirty="0" err="1"/>
              <a:t>Lorem</a:t>
            </a:r>
            <a:r>
              <a:rPr lang="fr-FR" sz="1000" dirty="0"/>
              <a:t>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Morbi</a:t>
            </a:r>
            <a:r>
              <a:rPr lang="fr-FR" sz="1000" dirty="0"/>
              <a:t> tristique </a:t>
            </a:r>
            <a:r>
              <a:rPr lang="fr-FR" sz="1000" dirty="0" err="1"/>
              <a:t>sapien</a:t>
            </a:r>
            <a:r>
              <a:rPr lang="fr-FR" sz="1000" dirty="0"/>
              <a:t> nec </a:t>
            </a:r>
            <a:r>
              <a:rPr lang="fr-FR" sz="1000" dirty="0" err="1"/>
              <a:t>nulla</a:t>
            </a:r>
            <a:r>
              <a:rPr lang="fr-FR" sz="1000" dirty="0"/>
              <a:t> </a:t>
            </a:r>
            <a:r>
              <a:rPr lang="fr-FR" sz="1000" dirty="0" err="1"/>
              <a:t>rutrum</a:t>
            </a:r>
            <a:r>
              <a:rPr lang="fr-FR" sz="1000" dirty="0"/>
              <a:t> </a:t>
            </a:r>
            <a:r>
              <a:rPr lang="fr-FR" sz="1000" dirty="0" err="1"/>
              <a:t>imperdiet</a:t>
            </a:r>
            <a:r>
              <a:rPr lang="fr-FR" sz="1000" dirty="0"/>
              <a:t>. </a:t>
            </a:r>
          </a:p>
          <a:p>
            <a:pPr defTabSz="685800">
              <a:defRPr/>
            </a:pPr>
            <a:endParaRPr lang="fr-FR" sz="1000" dirty="0"/>
          </a:p>
        </p:txBody>
      </p:sp>
      <p:sp>
        <p:nvSpPr>
          <p:cNvPr id="28" name="object 9"/>
          <p:cNvSpPr txBox="1"/>
          <p:nvPr/>
        </p:nvSpPr>
        <p:spPr>
          <a:xfrm>
            <a:off x="220702" y="4298075"/>
            <a:ext cx="3607980" cy="38472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just" defTabSz="685800">
              <a:defRPr/>
            </a:pPr>
            <a:r>
              <a:rPr lang="fr-FR" sz="1000" b="1" dirty="0" smtClean="0">
                <a:solidFill>
                  <a:srgbClr val="284296"/>
                </a:solidFill>
              </a:rPr>
              <a:t>2010 - </a:t>
            </a:r>
            <a:r>
              <a:rPr lang="fr-FR" sz="1000" b="1" dirty="0">
                <a:solidFill>
                  <a:srgbClr val="284296"/>
                </a:solidFill>
              </a:rPr>
              <a:t>2015 | </a:t>
            </a:r>
            <a:r>
              <a:rPr lang="fr-FR" sz="1000" b="1" dirty="0" smtClean="0">
                <a:solidFill>
                  <a:srgbClr val="284296"/>
                </a:solidFill>
              </a:rPr>
              <a:t>POSITION | COMPANY NAME</a:t>
            </a:r>
            <a:endParaRPr lang="fr-FR" sz="1000" b="1" dirty="0">
              <a:solidFill>
                <a:srgbClr val="284296"/>
              </a:solidFill>
            </a:endParaRPr>
          </a:p>
          <a:p>
            <a:pPr algn="just" defTabSz="685800">
              <a:defRPr/>
            </a:pPr>
            <a:r>
              <a:rPr lang="fr-FR" sz="1000" dirty="0" err="1"/>
              <a:t>Lorem</a:t>
            </a:r>
            <a:r>
              <a:rPr lang="fr-FR" sz="1000" dirty="0"/>
              <a:t>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Morbi</a:t>
            </a:r>
            <a:r>
              <a:rPr lang="fr-FR" sz="1000" dirty="0"/>
              <a:t> tristique </a:t>
            </a:r>
            <a:r>
              <a:rPr lang="fr-FR" sz="1000" dirty="0" err="1"/>
              <a:t>sapien</a:t>
            </a:r>
            <a:r>
              <a:rPr lang="fr-FR" sz="1000" dirty="0"/>
              <a:t> nec </a:t>
            </a:r>
            <a:r>
              <a:rPr lang="fr-FR" sz="1000" dirty="0" err="1"/>
              <a:t>nulla</a:t>
            </a:r>
            <a:r>
              <a:rPr lang="fr-FR" sz="1000" dirty="0"/>
              <a:t> </a:t>
            </a:r>
            <a:r>
              <a:rPr lang="fr-FR" sz="1000" dirty="0" err="1"/>
              <a:t>rutrum</a:t>
            </a:r>
            <a:r>
              <a:rPr lang="fr-FR" sz="1000" dirty="0"/>
              <a:t> </a:t>
            </a:r>
            <a:r>
              <a:rPr lang="fr-FR" sz="1000" dirty="0" err="1"/>
              <a:t>imperdiet</a:t>
            </a:r>
            <a:r>
              <a:rPr lang="fr-FR" sz="1000" dirty="0"/>
              <a:t>. </a:t>
            </a:r>
            <a:r>
              <a:rPr lang="fr-FR" sz="1000" dirty="0" err="1"/>
              <a:t>Nullam</a:t>
            </a:r>
            <a:r>
              <a:rPr lang="fr-FR" sz="1000" dirty="0"/>
              <a:t> </a:t>
            </a:r>
            <a:r>
              <a:rPr lang="fr-FR" sz="1000" dirty="0" err="1"/>
              <a:t>faucibus</a:t>
            </a:r>
            <a:r>
              <a:rPr lang="fr-FR" sz="1000" dirty="0"/>
              <a:t> </a:t>
            </a:r>
            <a:r>
              <a:rPr lang="fr-FR" sz="1000" dirty="0" err="1"/>
              <a:t>augue</a:t>
            </a:r>
            <a:r>
              <a:rPr lang="fr-FR" sz="1000" dirty="0"/>
              <a:t> id </a:t>
            </a:r>
            <a:r>
              <a:rPr lang="fr-FR" sz="1000" dirty="0" err="1"/>
              <a:t>velit</a:t>
            </a:r>
            <a:r>
              <a:rPr lang="fr-FR" sz="1000" dirty="0"/>
              <a:t> </a:t>
            </a:r>
            <a:r>
              <a:rPr lang="fr-FR" sz="1000" dirty="0" err="1"/>
              <a:t>luctus</a:t>
            </a:r>
            <a:r>
              <a:rPr lang="fr-FR" sz="1000" dirty="0"/>
              <a:t> </a:t>
            </a:r>
            <a:r>
              <a:rPr lang="fr-FR" sz="1000" dirty="0" err="1"/>
              <a:t>maximus</a:t>
            </a:r>
            <a:r>
              <a:rPr lang="fr-FR" sz="1000" dirty="0"/>
              <a:t>. </a:t>
            </a:r>
            <a:r>
              <a:rPr lang="fr-FR" sz="1000" dirty="0" err="1"/>
              <a:t>Interdum</a:t>
            </a:r>
            <a:r>
              <a:rPr lang="fr-FR" sz="1000" dirty="0"/>
              <a:t> et </a:t>
            </a:r>
            <a:r>
              <a:rPr lang="fr-FR" sz="1000" dirty="0" err="1"/>
              <a:t>malesuada</a:t>
            </a:r>
            <a:r>
              <a:rPr lang="fr-FR" sz="1000" dirty="0"/>
              <a:t> </a:t>
            </a:r>
            <a:r>
              <a:rPr lang="fr-FR" sz="1000" dirty="0" err="1"/>
              <a:t>fames</a:t>
            </a:r>
            <a:r>
              <a:rPr lang="fr-FR" sz="1000" dirty="0"/>
              <a:t> </a:t>
            </a:r>
            <a:r>
              <a:rPr lang="fr-FR" sz="1000" dirty="0" err="1"/>
              <a:t>ac</a:t>
            </a:r>
            <a:r>
              <a:rPr lang="fr-FR" sz="1000" dirty="0"/>
              <a:t> ante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primis</a:t>
            </a:r>
            <a:r>
              <a:rPr lang="fr-FR" sz="1000" dirty="0"/>
              <a:t> in </a:t>
            </a:r>
            <a:r>
              <a:rPr lang="fr-FR" sz="1000" dirty="0" err="1"/>
              <a:t>faucibus</a:t>
            </a:r>
            <a:r>
              <a:rPr lang="fr-FR" sz="1000" dirty="0"/>
              <a:t>. </a:t>
            </a:r>
            <a:endParaRPr lang="fr-FR" sz="1000" dirty="0" smtClean="0"/>
          </a:p>
          <a:p>
            <a:pPr algn="just" defTabSz="685800">
              <a:defRPr/>
            </a:pPr>
            <a:endParaRPr lang="fr-FR" sz="1000" dirty="0"/>
          </a:p>
          <a:p>
            <a:pPr algn="just" defTabSz="685800">
              <a:defRPr/>
            </a:pPr>
            <a:r>
              <a:rPr lang="fr-FR" sz="1000" b="1" dirty="0">
                <a:solidFill>
                  <a:srgbClr val="284296"/>
                </a:solidFill>
              </a:rPr>
              <a:t>2010 - 2015 | POSITION | COMPANY NAME</a:t>
            </a:r>
          </a:p>
          <a:p>
            <a:pPr algn="just" defTabSz="685800">
              <a:defRPr/>
            </a:pPr>
            <a:r>
              <a:rPr lang="fr-FR" sz="1000" dirty="0" err="1"/>
              <a:t>Lorem</a:t>
            </a:r>
            <a:r>
              <a:rPr lang="fr-FR" sz="1000" dirty="0"/>
              <a:t>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Morbi</a:t>
            </a:r>
            <a:r>
              <a:rPr lang="fr-FR" sz="1000" dirty="0"/>
              <a:t> tristique </a:t>
            </a:r>
            <a:r>
              <a:rPr lang="fr-FR" sz="1000" dirty="0" err="1"/>
              <a:t>sapien</a:t>
            </a:r>
            <a:r>
              <a:rPr lang="fr-FR" sz="1000" dirty="0"/>
              <a:t> nec </a:t>
            </a:r>
            <a:r>
              <a:rPr lang="fr-FR" sz="1000" dirty="0" err="1"/>
              <a:t>nulla</a:t>
            </a:r>
            <a:r>
              <a:rPr lang="fr-FR" sz="1000" dirty="0"/>
              <a:t> </a:t>
            </a:r>
            <a:r>
              <a:rPr lang="fr-FR" sz="1000" dirty="0" err="1"/>
              <a:t>rutrum</a:t>
            </a:r>
            <a:r>
              <a:rPr lang="fr-FR" sz="1000" dirty="0"/>
              <a:t> </a:t>
            </a:r>
            <a:r>
              <a:rPr lang="fr-FR" sz="1000" dirty="0" err="1"/>
              <a:t>imperdiet</a:t>
            </a:r>
            <a:r>
              <a:rPr lang="fr-FR" sz="1000" dirty="0"/>
              <a:t>. </a:t>
            </a:r>
            <a:r>
              <a:rPr lang="fr-FR" sz="1000" dirty="0" err="1"/>
              <a:t>Nullam</a:t>
            </a:r>
            <a:r>
              <a:rPr lang="fr-FR" sz="1000" dirty="0"/>
              <a:t> </a:t>
            </a:r>
            <a:r>
              <a:rPr lang="fr-FR" sz="1000" dirty="0" err="1"/>
              <a:t>faucibus</a:t>
            </a:r>
            <a:r>
              <a:rPr lang="fr-FR" sz="1000" dirty="0"/>
              <a:t> </a:t>
            </a:r>
            <a:r>
              <a:rPr lang="fr-FR" sz="1000" dirty="0" err="1"/>
              <a:t>augue</a:t>
            </a:r>
            <a:r>
              <a:rPr lang="fr-FR" sz="1000" dirty="0"/>
              <a:t> id </a:t>
            </a:r>
            <a:r>
              <a:rPr lang="fr-FR" sz="1000" dirty="0" err="1"/>
              <a:t>velit</a:t>
            </a:r>
            <a:r>
              <a:rPr lang="fr-FR" sz="1000" dirty="0"/>
              <a:t> </a:t>
            </a:r>
            <a:r>
              <a:rPr lang="fr-FR" sz="1000" dirty="0" err="1"/>
              <a:t>luctus</a:t>
            </a:r>
            <a:r>
              <a:rPr lang="fr-FR" sz="1000" dirty="0"/>
              <a:t> </a:t>
            </a:r>
            <a:r>
              <a:rPr lang="fr-FR" sz="1000" dirty="0" err="1"/>
              <a:t>maximus</a:t>
            </a:r>
            <a:r>
              <a:rPr lang="fr-FR" sz="1000" dirty="0"/>
              <a:t>. </a:t>
            </a:r>
            <a:r>
              <a:rPr lang="fr-FR" sz="1000" dirty="0" err="1"/>
              <a:t>Interdum</a:t>
            </a:r>
            <a:r>
              <a:rPr lang="fr-FR" sz="1000" dirty="0"/>
              <a:t> et </a:t>
            </a:r>
            <a:r>
              <a:rPr lang="fr-FR" sz="1000" dirty="0" err="1"/>
              <a:t>malesuada</a:t>
            </a:r>
            <a:r>
              <a:rPr lang="fr-FR" sz="1000" dirty="0"/>
              <a:t> </a:t>
            </a:r>
            <a:r>
              <a:rPr lang="fr-FR" sz="1000" dirty="0" err="1"/>
              <a:t>fames</a:t>
            </a:r>
            <a:r>
              <a:rPr lang="fr-FR" sz="1000" dirty="0"/>
              <a:t> </a:t>
            </a:r>
            <a:r>
              <a:rPr lang="fr-FR" sz="1000" dirty="0" err="1"/>
              <a:t>ac</a:t>
            </a:r>
            <a:r>
              <a:rPr lang="fr-FR" sz="1000" dirty="0"/>
              <a:t> ante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primis</a:t>
            </a:r>
            <a:r>
              <a:rPr lang="fr-FR" sz="1000" dirty="0"/>
              <a:t> in </a:t>
            </a:r>
            <a:r>
              <a:rPr lang="fr-FR" sz="1000" dirty="0" err="1"/>
              <a:t>faucibus</a:t>
            </a:r>
            <a:r>
              <a:rPr lang="fr-FR" sz="1000" dirty="0"/>
              <a:t>. </a:t>
            </a:r>
          </a:p>
          <a:p>
            <a:pPr algn="just" defTabSz="685800">
              <a:defRPr/>
            </a:pPr>
            <a:endParaRPr lang="fr-FR" sz="1000" dirty="0" smtClean="0"/>
          </a:p>
          <a:p>
            <a:pPr algn="just" defTabSz="685800">
              <a:defRPr/>
            </a:pPr>
            <a:r>
              <a:rPr lang="fr-FR" sz="1000" b="1" dirty="0">
                <a:solidFill>
                  <a:srgbClr val="284296"/>
                </a:solidFill>
              </a:rPr>
              <a:t>2010 - 2015 | POSITION | COMPANY NAME</a:t>
            </a:r>
          </a:p>
          <a:p>
            <a:pPr algn="just" defTabSz="685800">
              <a:defRPr/>
            </a:pPr>
            <a:r>
              <a:rPr lang="fr-FR" sz="1000" dirty="0" err="1"/>
              <a:t>Lorem</a:t>
            </a:r>
            <a:r>
              <a:rPr lang="fr-FR" sz="1000" dirty="0"/>
              <a:t>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Morbi</a:t>
            </a:r>
            <a:r>
              <a:rPr lang="fr-FR" sz="1000" dirty="0"/>
              <a:t> tristique </a:t>
            </a:r>
            <a:r>
              <a:rPr lang="fr-FR" sz="1000" dirty="0" err="1"/>
              <a:t>sapien</a:t>
            </a:r>
            <a:r>
              <a:rPr lang="fr-FR" sz="1000" dirty="0"/>
              <a:t> nec </a:t>
            </a:r>
            <a:r>
              <a:rPr lang="fr-FR" sz="1000" dirty="0" err="1"/>
              <a:t>nulla</a:t>
            </a:r>
            <a:r>
              <a:rPr lang="fr-FR" sz="1000" dirty="0"/>
              <a:t> </a:t>
            </a:r>
            <a:r>
              <a:rPr lang="fr-FR" sz="1000" dirty="0" err="1"/>
              <a:t>rutrum</a:t>
            </a:r>
            <a:r>
              <a:rPr lang="fr-FR" sz="1000" dirty="0"/>
              <a:t> </a:t>
            </a:r>
            <a:r>
              <a:rPr lang="fr-FR" sz="1000" dirty="0" err="1"/>
              <a:t>imperdiet</a:t>
            </a:r>
            <a:r>
              <a:rPr lang="fr-FR" sz="1000" dirty="0"/>
              <a:t>. </a:t>
            </a:r>
            <a:r>
              <a:rPr lang="fr-FR" sz="1000" dirty="0" err="1"/>
              <a:t>Nullam</a:t>
            </a:r>
            <a:r>
              <a:rPr lang="fr-FR" sz="1000" dirty="0"/>
              <a:t> </a:t>
            </a:r>
            <a:r>
              <a:rPr lang="fr-FR" sz="1000" dirty="0" err="1"/>
              <a:t>faucibus</a:t>
            </a:r>
            <a:r>
              <a:rPr lang="fr-FR" sz="1000" dirty="0"/>
              <a:t> </a:t>
            </a:r>
            <a:r>
              <a:rPr lang="fr-FR" sz="1000" dirty="0" err="1"/>
              <a:t>augue</a:t>
            </a:r>
            <a:r>
              <a:rPr lang="fr-FR" sz="1000" dirty="0"/>
              <a:t> id </a:t>
            </a:r>
            <a:r>
              <a:rPr lang="fr-FR" sz="1000" dirty="0" err="1"/>
              <a:t>velit</a:t>
            </a:r>
            <a:r>
              <a:rPr lang="fr-FR" sz="1000" dirty="0"/>
              <a:t> </a:t>
            </a:r>
            <a:r>
              <a:rPr lang="fr-FR" sz="1000" dirty="0" err="1"/>
              <a:t>luctus</a:t>
            </a:r>
            <a:r>
              <a:rPr lang="fr-FR" sz="1000" dirty="0"/>
              <a:t> </a:t>
            </a:r>
            <a:r>
              <a:rPr lang="fr-FR" sz="1000" dirty="0" err="1"/>
              <a:t>maximus</a:t>
            </a:r>
            <a:r>
              <a:rPr lang="fr-FR" sz="1000" dirty="0"/>
              <a:t>. </a:t>
            </a:r>
            <a:r>
              <a:rPr lang="fr-FR" sz="1000" dirty="0" err="1"/>
              <a:t>Interdum</a:t>
            </a:r>
            <a:r>
              <a:rPr lang="fr-FR" sz="1000" dirty="0"/>
              <a:t> et </a:t>
            </a:r>
            <a:r>
              <a:rPr lang="fr-FR" sz="1000" dirty="0" err="1"/>
              <a:t>malesuada</a:t>
            </a:r>
            <a:r>
              <a:rPr lang="fr-FR" sz="1000" dirty="0"/>
              <a:t> </a:t>
            </a:r>
            <a:r>
              <a:rPr lang="fr-FR" sz="1000" dirty="0" err="1"/>
              <a:t>fames</a:t>
            </a:r>
            <a:r>
              <a:rPr lang="fr-FR" sz="1000" dirty="0"/>
              <a:t> </a:t>
            </a:r>
            <a:r>
              <a:rPr lang="fr-FR" sz="1000" dirty="0" err="1"/>
              <a:t>ac</a:t>
            </a:r>
            <a:r>
              <a:rPr lang="fr-FR" sz="1000" dirty="0"/>
              <a:t> ante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primis</a:t>
            </a:r>
            <a:r>
              <a:rPr lang="fr-FR" sz="1000" dirty="0"/>
              <a:t> in </a:t>
            </a:r>
            <a:r>
              <a:rPr lang="fr-FR" sz="1000" dirty="0" err="1"/>
              <a:t>faucibus</a:t>
            </a:r>
            <a:r>
              <a:rPr lang="fr-FR" sz="1000" dirty="0"/>
              <a:t>. </a:t>
            </a:r>
          </a:p>
          <a:p>
            <a:pPr algn="just" defTabSz="685800">
              <a:defRPr/>
            </a:pPr>
            <a:endParaRPr lang="fr-FR" sz="1000" dirty="0" smtClean="0"/>
          </a:p>
          <a:p>
            <a:pPr algn="just" defTabSz="685800">
              <a:defRPr/>
            </a:pPr>
            <a:r>
              <a:rPr lang="fr-FR" sz="1000" b="1" dirty="0">
                <a:solidFill>
                  <a:srgbClr val="284296"/>
                </a:solidFill>
              </a:rPr>
              <a:t>2010 - 2015 | POSITION | COMPANY NAME</a:t>
            </a:r>
          </a:p>
          <a:p>
            <a:pPr algn="just" defTabSz="685800">
              <a:defRPr/>
            </a:pPr>
            <a:r>
              <a:rPr lang="fr-FR" sz="1000" dirty="0" err="1"/>
              <a:t>Lorem</a:t>
            </a:r>
            <a:r>
              <a:rPr lang="fr-FR" sz="1000" dirty="0"/>
              <a:t>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Morbi</a:t>
            </a:r>
            <a:r>
              <a:rPr lang="fr-FR" sz="1000" dirty="0"/>
              <a:t> tristique </a:t>
            </a:r>
            <a:r>
              <a:rPr lang="fr-FR" sz="1000" dirty="0" err="1"/>
              <a:t>sapien</a:t>
            </a:r>
            <a:r>
              <a:rPr lang="fr-FR" sz="1000" dirty="0"/>
              <a:t> nec </a:t>
            </a:r>
            <a:r>
              <a:rPr lang="fr-FR" sz="1000" dirty="0" err="1"/>
              <a:t>nulla</a:t>
            </a:r>
            <a:r>
              <a:rPr lang="fr-FR" sz="1000" dirty="0"/>
              <a:t> </a:t>
            </a:r>
            <a:r>
              <a:rPr lang="fr-FR" sz="1000" dirty="0" err="1"/>
              <a:t>rutrum</a:t>
            </a:r>
            <a:r>
              <a:rPr lang="fr-FR" sz="1000" dirty="0"/>
              <a:t> </a:t>
            </a:r>
            <a:r>
              <a:rPr lang="fr-FR" sz="1000" dirty="0" err="1"/>
              <a:t>imperdiet</a:t>
            </a:r>
            <a:r>
              <a:rPr lang="fr-FR" sz="1000" dirty="0"/>
              <a:t>. </a:t>
            </a:r>
            <a:r>
              <a:rPr lang="fr-FR" sz="1000" dirty="0" err="1"/>
              <a:t>Nullam</a:t>
            </a:r>
            <a:r>
              <a:rPr lang="fr-FR" sz="1000" dirty="0"/>
              <a:t> </a:t>
            </a:r>
            <a:r>
              <a:rPr lang="fr-FR" sz="1000" dirty="0" err="1"/>
              <a:t>faucibus</a:t>
            </a:r>
            <a:r>
              <a:rPr lang="fr-FR" sz="1000" dirty="0"/>
              <a:t> </a:t>
            </a:r>
            <a:r>
              <a:rPr lang="fr-FR" sz="1000" dirty="0" err="1"/>
              <a:t>augue</a:t>
            </a:r>
            <a:r>
              <a:rPr lang="fr-FR" sz="1000" dirty="0"/>
              <a:t> id </a:t>
            </a:r>
            <a:r>
              <a:rPr lang="fr-FR" sz="1000" dirty="0" err="1"/>
              <a:t>velit</a:t>
            </a:r>
            <a:r>
              <a:rPr lang="fr-FR" sz="1000" dirty="0"/>
              <a:t> </a:t>
            </a:r>
            <a:r>
              <a:rPr lang="fr-FR" sz="1000" dirty="0" err="1"/>
              <a:t>luctus</a:t>
            </a:r>
            <a:r>
              <a:rPr lang="fr-FR" sz="1000" dirty="0"/>
              <a:t> </a:t>
            </a:r>
            <a:r>
              <a:rPr lang="fr-FR" sz="1000" dirty="0" err="1"/>
              <a:t>maximus</a:t>
            </a:r>
            <a:r>
              <a:rPr lang="fr-FR" sz="1000" dirty="0"/>
              <a:t>. </a:t>
            </a:r>
            <a:r>
              <a:rPr lang="fr-FR" sz="1000" dirty="0" err="1"/>
              <a:t>Interdum</a:t>
            </a:r>
            <a:r>
              <a:rPr lang="fr-FR" sz="1000" dirty="0"/>
              <a:t> et </a:t>
            </a:r>
            <a:r>
              <a:rPr lang="fr-FR" sz="1000" dirty="0" err="1"/>
              <a:t>malesuada</a:t>
            </a:r>
            <a:r>
              <a:rPr lang="fr-FR" sz="1000" dirty="0"/>
              <a:t> </a:t>
            </a:r>
            <a:r>
              <a:rPr lang="fr-FR" sz="1000" dirty="0" err="1"/>
              <a:t>fames</a:t>
            </a:r>
            <a:r>
              <a:rPr lang="fr-FR" sz="1000" dirty="0"/>
              <a:t> </a:t>
            </a:r>
            <a:r>
              <a:rPr lang="fr-FR" sz="1000" dirty="0" err="1"/>
              <a:t>ac</a:t>
            </a:r>
            <a:r>
              <a:rPr lang="fr-FR" sz="1000" dirty="0"/>
              <a:t> ante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primis</a:t>
            </a:r>
            <a:r>
              <a:rPr lang="fr-FR" sz="1000" dirty="0"/>
              <a:t> in </a:t>
            </a:r>
            <a:r>
              <a:rPr lang="fr-FR" sz="1000" dirty="0" err="1"/>
              <a:t>faucibus</a:t>
            </a:r>
            <a:r>
              <a:rPr lang="fr-FR" sz="1000" dirty="0"/>
              <a:t>. </a:t>
            </a:r>
          </a:p>
          <a:p>
            <a:pPr algn="just" defTabSz="685800">
              <a:defRPr/>
            </a:pPr>
            <a:endParaRPr lang="fr-FR" sz="1000" dirty="0"/>
          </a:p>
          <a:p>
            <a:pPr marL="12699" marR="5079" algn="just"/>
            <a:endParaRPr sz="1000" dirty="0">
              <a:cs typeface="Proxima Nova Lt"/>
            </a:endParaRPr>
          </a:p>
        </p:txBody>
      </p:sp>
      <p:sp>
        <p:nvSpPr>
          <p:cNvPr id="29" name="object 12"/>
          <p:cNvSpPr txBox="1"/>
          <p:nvPr/>
        </p:nvSpPr>
        <p:spPr>
          <a:xfrm>
            <a:off x="220703" y="3649588"/>
            <a:ext cx="1769482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031"/>
            <a:r>
              <a:rPr lang="fr-FR" sz="1600" b="1" spc="-15" dirty="0" smtClean="0">
                <a:solidFill>
                  <a:srgbClr val="231F20"/>
                </a:solidFill>
                <a:cs typeface="Proxima Nova Rg"/>
              </a:rPr>
              <a:t>WORK EXPERIENCE</a:t>
            </a:r>
            <a:endParaRPr sz="1600" dirty="0">
              <a:cs typeface="Proxima Nova Rg"/>
            </a:endParaRPr>
          </a:p>
        </p:txBody>
      </p:sp>
      <p:sp>
        <p:nvSpPr>
          <p:cNvPr id="30" name="object 111"/>
          <p:cNvSpPr/>
          <p:nvPr/>
        </p:nvSpPr>
        <p:spPr>
          <a:xfrm flipV="1">
            <a:off x="220702" y="3994626"/>
            <a:ext cx="3561881" cy="45719"/>
          </a:xfrm>
          <a:custGeom>
            <a:avLst/>
            <a:gdLst/>
            <a:ahLst/>
            <a:cxnLst/>
            <a:rect l="l" t="t" r="r" b="b"/>
            <a:pathLst>
              <a:path w="2496185">
                <a:moveTo>
                  <a:pt x="0" y="0"/>
                </a:moveTo>
                <a:lnTo>
                  <a:pt x="2496045" y="0"/>
                </a:lnTo>
              </a:path>
            </a:pathLst>
          </a:custGeom>
          <a:ln w="2540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14"/>
          <p:cNvSpPr txBox="1"/>
          <p:nvPr/>
        </p:nvSpPr>
        <p:spPr>
          <a:xfrm>
            <a:off x="220702" y="8145282"/>
            <a:ext cx="2334645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lang="fr-FR" sz="1600" b="1" dirty="0" smtClean="0">
                <a:solidFill>
                  <a:srgbClr val="231F20"/>
                </a:solidFill>
                <a:cs typeface="Proxima Nova Rg"/>
              </a:rPr>
              <a:t>SKILLS / LANGUAGES</a:t>
            </a:r>
            <a:endParaRPr sz="1600" dirty="0">
              <a:cs typeface="Proxima Nova Rg"/>
            </a:endParaRPr>
          </a:p>
        </p:txBody>
      </p:sp>
      <p:sp>
        <p:nvSpPr>
          <p:cNvPr id="32" name="object 111"/>
          <p:cNvSpPr/>
          <p:nvPr/>
        </p:nvSpPr>
        <p:spPr>
          <a:xfrm flipV="1">
            <a:off x="220702" y="8461596"/>
            <a:ext cx="3561881" cy="45719"/>
          </a:xfrm>
          <a:custGeom>
            <a:avLst/>
            <a:gdLst/>
            <a:ahLst/>
            <a:cxnLst/>
            <a:rect l="l" t="t" r="r" b="b"/>
            <a:pathLst>
              <a:path w="2496185">
                <a:moveTo>
                  <a:pt x="0" y="0"/>
                </a:moveTo>
                <a:lnTo>
                  <a:pt x="2496045" y="0"/>
                </a:lnTo>
              </a:path>
            </a:pathLst>
          </a:custGeom>
          <a:ln w="2540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16"/>
          <p:cNvSpPr txBox="1"/>
          <p:nvPr/>
        </p:nvSpPr>
        <p:spPr>
          <a:xfrm>
            <a:off x="350822" y="8707817"/>
            <a:ext cx="679134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b="1" dirty="0" smtClean="0">
                <a:solidFill>
                  <a:srgbClr val="231F20"/>
                </a:solidFill>
                <a:cs typeface="Proxima Nova Rg"/>
              </a:rPr>
              <a:t>ADWORDS</a:t>
            </a:r>
            <a:endParaRPr sz="1000" dirty="0">
              <a:cs typeface="Proxima Nova Rg"/>
            </a:endParaRPr>
          </a:p>
        </p:txBody>
      </p:sp>
      <p:sp>
        <p:nvSpPr>
          <p:cNvPr id="34" name="object 17"/>
          <p:cNvSpPr txBox="1"/>
          <p:nvPr/>
        </p:nvSpPr>
        <p:spPr>
          <a:xfrm>
            <a:off x="195937" y="8987176"/>
            <a:ext cx="85814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b="1" dirty="0" smtClean="0">
                <a:solidFill>
                  <a:srgbClr val="231F20"/>
                </a:solidFill>
                <a:cs typeface="Proxima Nova Rg"/>
              </a:rPr>
              <a:t>ACCOUNTING</a:t>
            </a:r>
            <a:endParaRPr sz="1000" dirty="0">
              <a:cs typeface="Proxima Nova Rg"/>
            </a:endParaRPr>
          </a:p>
        </p:txBody>
      </p:sp>
      <p:sp>
        <p:nvSpPr>
          <p:cNvPr id="35" name="object 18"/>
          <p:cNvSpPr txBox="1"/>
          <p:nvPr/>
        </p:nvSpPr>
        <p:spPr>
          <a:xfrm>
            <a:off x="195937" y="9266534"/>
            <a:ext cx="85624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b="1" smtClean="0">
                <a:solidFill>
                  <a:srgbClr val="231F20"/>
                </a:solidFill>
                <a:cs typeface="Proxima Nova Rg"/>
              </a:rPr>
              <a:t>MANAGEMENT</a:t>
            </a:r>
            <a:endParaRPr sz="1000" dirty="0">
              <a:cs typeface="Proxima Nova Rg"/>
            </a:endParaRPr>
          </a:p>
        </p:txBody>
      </p:sp>
      <p:sp>
        <p:nvSpPr>
          <p:cNvPr id="36" name="object 19"/>
          <p:cNvSpPr/>
          <p:nvPr/>
        </p:nvSpPr>
        <p:spPr>
          <a:xfrm>
            <a:off x="1184554" y="8762591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20"/>
          <p:cNvSpPr/>
          <p:nvPr/>
        </p:nvSpPr>
        <p:spPr>
          <a:xfrm>
            <a:off x="1438516" y="8762591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21"/>
          <p:cNvSpPr/>
          <p:nvPr/>
        </p:nvSpPr>
        <p:spPr>
          <a:xfrm>
            <a:off x="1692478" y="8762591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22"/>
          <p:cNvSpPr/>
          <p:nvPr/>
        </p:nvSpPr>
        <p:spPr>
          <a:xfrm>
            <a:off x="1946440" y="8762591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23"/>
          <p:cNvSpPr/>
          <p:nvPr/>
        </p:nvSpPr>
        <p:spPr>
          <a:xfrm>
            <a:off x="2200403" y="8762591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24"/>
          <p:cNvSpPr/>
          <p:nvPr/>
        </p:nvSpPr>
        <p:spPr>
          <a:xfrm>
            <a:off x="1184554" y="9041950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25"/>
          <p:cNvSpPr/>
          <p:nvPr/>
        </p:nvSpPr>
        <p:spPr>
          <a:xfrm>
            <a:off x="1438516" y="9041950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26"/>
          <p:cNvSpPr/>
          <p:nvPr/>
        </p:nvSpPr>
        <p:spPr>
          <a:xfrm>
            <a:off x="1692478" y="9041950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27"/>
          <p:cNvSpPr/>
          <p:nvPr/>
        </p:nvSpPr>
        <p:spPr>
          <a:xfrm>
            <a:off x="1946440" y="9041950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28"/>
          <p:cNvSpPr/>
          <p:nvPr/>
        </p:nvSpPr>
        <p:spPr>
          <a:xfrm>
            <a:off x="2200403" y="9041950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 w="635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29"/>
          <p:cNvSpPr/>
          <p:nvPr/>
        </p:nvSpPr>
        <p:spPr>
          <a:xfrm>
            <a:off x="1184554" y="9321308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30"/>
          <p:cNvSpPr/>
          <p:nvPr/>
        </p:nvSpPr>
        <p:spPr>
          <a:xfrm>
            <a:off x="1438516" y="9321308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31"/>
          <p:cNvSpPr/>
          <p:nvPr/>
        </p:nvSpPr>
        <p:spPr>
          <a:xfrm>
            <a:off x="1692478" y="9321308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32"/>
          <p:cNvSpPr/>
          <p:nvPr/>
        </p:nvSpPr>
        <p:spPr>
          <a:xfrm>
            <a:off x="1946440" y="9321308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 w="635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33"/>
          <p:cNvSpPr/>
          <p:nvPr/>
        </p:nvSpPr>
        <p:spPr>
          <a:xfrm>
            <a:off x="2200403" y="9321308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 w="635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34"/>
          <p:cNvSpPr txBox="1"/>
          <p:nvPr/>
        </p:nvSpPr>
        <p:spPr>
          <a:xfrm>
            <a:off x="411557" y="9553191"/>
            <a:ext cx="64189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b="1" dirty="0" smtClean="0">
                <a:solidFill>
                  <a:srgbClr val="231F20"/>
                </a:solidFill>
                <a:cs typeface="Proxima Nova Rg"/>
              </a:rPr>
              <a:t>FRENCH</a:t>
            </a:r>
            <a:endParaRPr sz="1000" dirty="0">
              <a:cs typeface="Proxima Nova Rg"/>
            </a:endParaRPr>
          </a:p>
        </p:txBody>
      </p:sp>
      <p:sp>
        <p:nvSpPr>
          <p:cNvPr id="52" name="object 35"/>
          <p:cNvSpPr txBox="1"/>
          <p:nvPr/>
        </p:nvSpPr>
        <p:spPr>
          <a:xfrm>
            <a:off x="410073" y="9832550"/>
            <a:ext cx="644643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b="1" dirty="0" smtClean="0">
                <a:solidFill>
                  <a:srgbClr val="231F20"/>
                </a:solidFill>
                <a:cs typeface="Proxima Nova Rg"/>
              </a:rPr>
              <a:t>GERMAN</a:t>
            </a:r>
            <a:endParaRPr sz="1000" dirty="0">
              <a:cs typeface="Proxima Nova Rg"/>
            </a:endParaRPr>
          </a:p>
        </p:txBody>
      </p:sp>
      <p:sp>
        <p:nvSpPr>
          <p:cNvPr id="53" name="object 36"/>
          <p:cNvSpPr txBox="1"/>
          <p:nvPr/>
        </p:nvSpPr>
        <p:spPr>
          <a:xfrm>
            <a:off x="491175" y="10111908"/>
            <a:ext cx="56354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b="1" dirty="0" smtClean="0">
                <a:solidFill>
                  <a:srgbClr val="231F20"/>
                </a:solidFill>
                <a:cs typeface="Proxima Nova Rg"/>
              </a:rPr>
              <a:t>CHINESE</a:t>
            </a:r>
            <a:endParaRPr sz="1000" dirty="0">
              <a:cs typeface="Proxima Nova Rg"/>
            </a:endParaRPr>
          </a:p>
        </p:txBody>
      </p:sp>
      <p:sp>
        <p:nvSpPr>
          <p:cNvPr id="54" name="object 37"/>
          <p:cNvSpPr/>
          <p:nvPr/>
        </p:nvSpPr>
        <p:spPr>
          <a:xfrm>
            <a:off x="1184554" y="9607958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38"/>
          <p:cNvSpPr/>
          <p:nvPr/>
        </p:nvSpPr>
        <p:spPr>
          <a:xfrm>
            <a:off x="1438516" y="9607958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39"/>
          <p:cNvSpPr/>
          <p:nvPr/>
        </p:nvSpPr>
        <p:spPr>
          <a:xfrm>
            <a:off x="1692479" y="9607958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40"/>
          <p:cNvSpPr/>
          <p:nvPr/>
        </p:nvSpPr>
        <p:spPr>
          <a:xfrm>
            <a:off x="1946441" y="9607958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41"/>
          <p:cNvSpPr/>
          <p:nvPr/>
        </p:nvSpPr>
        <p:spPr>
          <a:xfrm>
            <a:off x="2200403" y="9607958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 w="635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42"/>
          <p:cNvSpPr/>
          <p:nvPr/>
        </p:nvSpPr>
        <p:spPr>
          <a:xfrm>
            <a:off x="1184554" y="9887317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43"/>
          <p:cNvSpPr/>
          <p:nvPr/>
        </p:nvSpPr>
        <p:spPr>
          <a:xfrm>
            <a:off x="1438516" y="9887317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44"/>
          <p:cNvSpPr/>
          <p:nvPr/>
        </p:nvSpPr>
        <p:spPr>
          <a:xfrm>
            <a:off x="1692479" y="9887317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45"/>
          <p:cNvSpPr/>
          <p:nvPr/>
        </p:nvSpPr>
        <p:spPr>
          <a:xfrm>
            <a:off x="1946441" y="9887317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46"/>
          <p:cNvSpPr/>
          <p:nvPr/>
        </p:nvSpPr>
        <p:spPr>
          <a:xfrm>
            <a:off x="2200403" y="9887317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71"/>
          <p:cNvSpPr/>
          <p:nvPr/>
        </p:nvSpPr>
        <p:spPr>
          <a:xfrm>
            <a:off x="1184554" y="10166675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72"/>
          <p:cNvSpPr/>
          <p:nvPr/>
        </p:nvSpPr>
        <p:spPr>
          <a:xfrm>
            <a:off x="1438516" y="10166675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73"/>
          <p:cNvSpPr/>
          <p:nvPr/>
        </p:nvSpPr>
        <p:spPr>
          <a:xfrm>
            <a:off x="1692479" y="10166675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74"/>
          <p:cNvSpPr/>
          <p:nvPr/>
        </p:nvSpPr>
        <p:spPr>
          <a:xfrm>
            <a:off x="1946441" y="10166675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 w="635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75"/>
          <p:cNvSpPr/>
          <p:nvPr/>
        </p:nvSpPr>
        <p:spPr>
          <a:xfrm>
            <a:off x="2200403" y="10166675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 w="635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115"/>
          <p:cNvSpPr txBox="1"/>
          <p:nvPr/>
        </p:nvSpPr>
        <p:spPr>
          <a:xfrm>
            <a:off x="4837062" y="8948847"/>
            <a:ext cx="1185859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ctr"/>
            <a:r>
              <a:rPr lang="fr-FR" sz="1400" b="1" dirty="0" smtClean="0">
                <a:cs typeface="Proxima Nova Rg"/>
              </a:rPr>
              <a:t>PERSONALITY</a:t>
            </a:r>
            <a:endParaRPr sz="1400" dirty="0">
              <a:cs typeface="Proxima Nova Rg"/>
            </a:endParaRPr>
          </a:p>
        </p:txBody>
      </p:sp>
      <p:cxnSp>
        <p:nvCxnSpPr>
          <p:cNvPr id="70" name="Connecteur droit 69"/>
          <p:cNvCxnSpPr/>
          <p:nvPr/>
        </p:nvCxnSpPr>
        <p:spPr>
          <a:xfrm>
            <a:off x="4383406" y="9236807"/>
            <a:ext cx="2004397" cy="0"/>
          </a:xfrm>
          <a:prstGeom prst="line">
            <a:avLst/>
          </a:prstGeom>
          <a:ln w="28575">
            <a:solidFill>
              <a:srgbClr val="2842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bject 47"/>
          <p:cNvSpPr txBox="1"/>
          <p:nvPr/>
        </p:nvSpPr>
        <p:spPr>
          <a:xfrm>
            <a:off x="4360665" y="9435279"/>
            <a:ext cx="693102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b="1" dirty="0" smtClean="0">
                <a:solidFill>
                  <a:srgbClr val="231F20"/>
                </a:solidFill>
                <a:cs typeface="Proxima Nova Rg"/>
              </a:rPr>
              <a:t>ORGANIZED</a:t>
            </a:r>
            <a:endParaRPr sz="1000" dirty="0">
              <a:cs typeface="Proxima Nova Rg"/>
            </a:endParaRPr>
          </a:p>
        </p:txBody>
      </p:sp>
      <p:sp>
        <p:nvSpPr>
          <p:cNvPr id="72" name="object 48"/>
          <p:cNvSpPr txBox="1"/>
          <p:nvPr/>
        </p:nvSpPr>
        <p:spPr>
          <a:xfrm>
            <a:off x="4470956" y="9714637"/>
            <a:ext cx="60630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b="1" dirty="0" smtClean="0">
                <a:solidFill>
                  <a:srgbClr val="231F20"/>
                </a:solidFill>
                <a:cs typeface="Proxima Nova Rg"/>
              </a:rPr>
              <a:t>CREATIVE</a:t>
            </a:r>
            <a:endParaRPr sz="1000" dirty="0">
              <a:cs typeface="Proxima Nova Rg"/>
            </a:endParaRPr>
          </a:p>
        </p:txBody>
      </p:sp>
      <p:sp>
        <p:nvSpPr>
          <p:cNvPr id="73" name="object 49"/>
          <p:cNvSpPr/>
          <p:nvPr/>
        </p:nvSpPr>
        <p:spPr>
          <a:xfrm>
            <a:off x="5194397" y="9490055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5DC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50"/>
          <p:cNvSpPr/>
          <p:nvPr/>
        </p:nvSpPr>
        <p:spPr>
          <a:xfrm>
            <a:off x="5448359" y="9490055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5DC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51"/>
          <p:cNvSpPr/>
          <p:nvPr/>
        </p:nvSpPr>
        <p:spPr>
          <a:xfrm>
            <a:off x="5702321" y="9490055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5DC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52"/>
          <p:cNvSpPr/>
          <p:nvPr/>
        </p:nvSpPr>
        <p:spPr>
          <a:xfrm>
            <a:off x="5956283" y="9490055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5DC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53"/>
          <p:cNvSpPr/>
          <p:nvPr/>
        </p:nvSpPr>
        <p:spPr>
          <a:xfrm>
            <a:off x="6210246" y="9490055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5DC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54"/>
          <p:cNvSpPr/>
          <p:nvPr/>
        </p:nvSpPr>
        <p:spPr>
          <a:xfrm>
            <a:off x="5194397" y="9769414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5DC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55"/>
          <p:cNvSpPr/>
          <p:nvPr/>
        </p:nvSpPr>
        <p:spPr>
          <a:xfrm>
            <a:off x="5448359" y="9769414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5DC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56"/>
          <p:cNvSpPr/>
          <p:nvPr/>
        </p:nvSpPr>
        <p:spPr>
          <a:xfrm>
            <a:off x="5702321" y="9769414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5DC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57"/>
          <p:cNvSpPr/>
          <p:nvPr/>
        </p:nvSpPr>
        <p:spPr>
          <a:xfrm>
            <a:off x="5956283" y="9769414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5DC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58"/>
          <p:cNvSpPr/>
          <p:nvPr/>
        </p:nvSpPr>
        <p:spPr>
          <a:xfrm>
            <a:off x="6210246" y="9769414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ln w="6350">
            <a:solidFill>
              <a:srgbClr val="5DC1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59"/>
          <p:cNvSpPr txBox="1"/>
          <p:nvPr/>
        </p:nvSpPr>
        <p:spPr>
          <a:xfrm>
            <a:off x="4513197" y="9986438"/>
            <a:ext cx="55783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b="1" smtClean="0">
                <a:solidFill>
                  <a:srgbClr val="231F20"/>
                </a:solidFill>
                <a:cs typeface="Proxima Nova Rg"/>
              </a:rPr>
              <a:t>LEADER</a:t>
            </a:r>
            <a:endParaRPr sz="1000" dirty="0">
              <a:cs typeface="Proxima Nova Rg"/>
            </a:endParaRPr>
          </a:p>
        </p:txBody>
      </p:sp>
      <p:sp>
        <p:nvSpPr>
          <p:cNvPr id="84" name="object 60"/>
          <p:cNvSpPr txBox="1"/>
          <p:nvPr/>
        </p:nvSpPr>
        <p:spPr>
          <a:xfrm>
            <a:off x="4601830" y="10265796"/>
            <a:ext cx="470464" cy="153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b="1" dirty="0" smtClean="0">
                <a:solidFill>
                  <a:srgbClr val="231F20"/>
                </a:solidFill>
                <a:cs typeface="Proxima Nova Rg"/>
              </a:rPr>
              <a:t>SERIOUS</a:t>
            </a:r>
            <a:endParaRPr sz="1000" dirty="0">
              <a:cs typeface="Proxima Nova Rg"/>
            </a:endParaRPr>
          </a:p>
        </p:txBody>
      </p:sp>
      <p:sp>
        <p:nvSpPr>
          <p:cNvPr id="85" name="object 61"/>
          <p:cNvSpPr/>
          <p:nvPr/>
        </p:nvSpPr>
        <p:spPr>
          <a:xfrm>
            <a:off x="5189434" y="10041209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5DC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62"/>
          <p:cNvSpPr/>
          <p:nvPr/>
        </p:nvSpPr>
        <p:spPr>
          <a:xfrm>
            <a:off x="5443396" y="10041209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5DC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63"/>
          <p:cNvSpPr/>
          <p:nvPr/>
        </p:nvSpPr>
        <p:spPr>
          <a:xfrm>
            <a:off x="5697359" y="10041209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5DC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64"/>
          <p:cNvSpPr/>
          <p:nvPr/>
        </p:nvSpPr>
        <p:spPr>
          <a:xfrm>
            <a:off x="5951321" y="10041209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5DC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65"/>
          <p:cNvSpPr/>
          <p:nvPr/>
        </p:nvSpPr>
        <p:spPr>
          <a:xfrm>
            <a:off x="6205283" y="10041209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5DC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66"/>
          <p:cNvSpPr/>
          <p:nvPr/>
        </p:nvSpPr>
        <p:spPr>
          <a:xfrm>
            <a:off x="5189434" y="10320568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5DC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67"/>
          <p:cNvSpPr/>
          <p:nvPr/>
        </p:nvSpPr>
        <p:spPr>
          <a:xfrm>
            <a:off x="5443396" y="10320568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5DC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68"/>
          <p:cNvSpPr/>
          <p:nvPr/>
        </p:nvSpPr>
        <p:spPr>
          <a:xfrm>
            <a:off x="5697359" y="10320568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5DC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69"/>
          <p:cNvSpPr/>
          <p:nvPr/>
        </p:nvSpPr>
        <p:spPr>
          <a:xfrm>
            <a:off x="5951321" y="10320568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5DC1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70"/>
          <p:cNvSpPr/>
          <p:nvPr/>
        </p:nvSpPr>
        <p:spPr>
          <a:xfrm>
            <a:off x="6205283" y="10320568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ln w="6350">
            <a:solidFill>
              <a:srgbClr val="5DC1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7794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</TotalTime>
  <Words>345</Words>
  <Application>Microsoft Office PowerPoint</Application>
  <PresentationFormat>Personalizado</PresentationFormat>
  <Paragraphs>52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Mangal</vt:lpstr>
      <vt:lpstr>Proxima Nova Lt</vt:lpstr>
      <vt:lpstr>Proxima Nova Rg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14</cp:revision>
  <dcterms:created xsi:type="dcterms:W3CDTF">2017-11-03T15:47:36Z</dcterms:created>
  <dcterms:modified xsi:type="dcterms:W3CDTF">2019-01-26T11:33:40Z</dcterms:modified>
</cp:coreProperties>
</file>