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6858000" cy="9906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Style moyen 4 - Accentuation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6E25E649-3F16-4E02-A733-19D2CDBF48F0}" styleName="Style moyen 3 - Accentuation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Style moyen 4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0"/>
    <p:restoredTop sz="94586"/>
  </p:normalViewPr>
  <p:slideViewPr>
    <p:cSldViewPr snapToGrid="0" snapToObjects="1">
      <p:cViewPr>
        <p:scale>
          <a:sx n="80" d="100"/>
          <a:sy n="80" d="100"/>
        </p:scale>
        <p:origin x="1686" y="-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7761C6-A988-6742-AAFA-07F347EFBF81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4" name="Espace réservé de l’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A2C6A6-AE0A-DE4D-BDF3-6BFAE60E7C6B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51324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A2C6A6-AE0A-DE4D-BDF3-6BFAE60E7C6B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11579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DF782-AF97-684C-9C47-5BC891AFD9D2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4F72F-04DA-8C49-AD04-86E43BF5A4EB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686812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DF782-AF97-684C-9C47-5BC891AFD9D2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4F72F-04DA-8C49-AD04-86E43BF5A4EB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586897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DF782-AF97-684C-9C47-5BC891AFD9D2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4F72F-04DA-8C49-AD04-86E43BF5A4EB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245745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DF782-AF97-684C-9C47-5BC891AFD9D2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4F72F-04DA-8C49-AD04-86E43BF5A4EB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32725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DF782-AF97-684C-9C47-5BC891AFD9D2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4F72F-04DA-8C49-AD04-86E43BF5A4EB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95581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DF782-AF97-684C-9C47-5BC891AFD9D2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4F72F-04DA-8C49-AD04-86E43BF5A4EB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204457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DF782-AF97-684C-9C47-5BC891AFD9D2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4F72F-04DA-8C49-AD04-86E43BF5A4EB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38867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DF782-AF97-684C-9C47-5BC891AFD9D2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4F72F-04DA-8C49-AD04-86E43BF5A4EB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87226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DF782-AF97-684C-9C47-5BC891AFD9D2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4F72F-04DA-8C49-AD04-86E43BF5A4EB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792753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DF782-AF97-684C-9C47-5BC891AFD9D2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4F72F-04DA-8C49-AD04-86E43BF5A4EB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91509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DF782-AF97-684C-9C47-5BC891AFD9D2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4F72F-04DA-8C49-AD04-86E43BF5A4EB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053133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0DF782-AF97-684C-9C47-5BC891AFD9D2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04F72F-04DA-8C49-AD04-86E43BF5A4EB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34468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07576" y="1314510"/>
            <a:ext cx="1909482" cy="859149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13" name="Tableau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7501963"/>
              </p:ext>
            </p:extLst>
          </p:nvPr>
        </p:nvGraphicFramePr>
        <p:xfrm>
          <a:off x="107577" y="1349185"/>
          <a:ext cx="6521825" cy="81750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46296"/>
                <a:gridCol w="2068595"/>
                <a:gridCol w="2406934"/>
              </a:tblGrid>
              <a:tr h="427841"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dirty="0" smtClean="0"/>
                        <a:t>Education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2400" dirty="0" smtClean="0">
                          <a:solidFill>
                            <a:schemeClr val="tx1"/>
                          </a:solidFill>
                        </a:rPr>
                        <a:t>JOB TITTLE</a:t>
                      </a:r>
                      <a:endParaRPr lang="fr-FR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96197"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 smtClean="0">
                          <a:solidFill>
                            <a:schemeClr val="bg1"/>
                          </a:solidFill>
                        </a:rPr>
                        <a:t>2015</a:t>
                      </a:r>
                      <a:endParaRPr lang="fr-FR" sz="12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Lorem </a:t>
                      </a:r>
                      <a:r>
                        <a:rPr lang="fr-FR" sz="1200" dirty="0" err="1" smtClean="0">
                          <a:solidFill>
                            <a:schemeClr val="tx1"/>
                          </a:solidFill>
                        </a:rPr>
                        <a:t>ipsum</a:t>
                      </a:r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chemeClr val="tx1"/>
                          </a:solidFill>
                        </a:rPr>
                        <a:t>dolor</a:t>
                      </a:r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chemeClr val="tx1"/>
                          </a:solidFill>
                        </a:rPr>
                        <a:t>sit</a:t>
                      </a:r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chemeClr val="tx1"/>
                          </a:solidFill>
                        </a:rPr>
                        <a:t>amet</a:t>
                      </a:r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fr-FR" sz="1200" dirty="0" err="1" smtClean="0">
                          <a:solidFill>
                            <a:schemeClr val="tx1"/>
                          </a:solidFill>
                        </a:rPr>
                        <a:t>consectetur</a:t>
                      </a:r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chemeClr val="tx1"/>
                          </a:solidFill>
                        </a:rPr>
                        <a:t>adipiscing</a:t>
                      </a:r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chemeClr val="tx1"/>
                          </a:solidFill>
                        </a:rPr>
                        <a:t>elit</a:t>
                      </a:r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96197"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 smtClean="0">
                          <a:solidFill>
                            <a:schemeClr val="bg1"/>
                          </a:solidFill>
                        </a:rPr>
                        <a:t>2014</a:t>
                      </a:r>
                      <a:endParaRPr lang="fr-FR" sz="12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Lorem </a:t>
                      </a:r>
                      <a:r>
                        <a:rPr lang="fr-FR" sz="1200" dirty="0" err="1" smtClean="0">
                          <a:solidFill>
                            <a:schemeClr val="tx1"/>
                          </a:solidFill>
                        </a:rPr>
                        <a:t>ipsum</a:t>
                      </a:r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chemeClr val="tx1"/>
                          </a:solidFill>
                        </a:rPr>
                        <a:t>dolor</a:t>
                      </a:r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chemeClr val="tx1"/>
                          </a:solidFill>
                        </a:rPr>
                        <a:t>sit</a:t>
                      </a:r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chemeClr val="tx1"/>
                          </a:solidFill>
                        </a:rPr>
                        <a:t>amet</a:t>
                      </a:r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fr-FR" sz="1200" dirty="0" err="1" smtClean="0">
                          <a:solidFill>
                            <a:schemeClr val="tx1"/>
                          </a:solidFill>
                        </a:rPr>
                        <a:t>consectetur</a:t>
                      </a:r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chemeClr val="tx1"/>
                          </a:solidFill>
                        </a:rPr>
                        <a:t>adipiscing</a:t>
                      </a:r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chemeClr val="tx1"/>
                          </a:solidFill>
                        </a:rPr>
                        <a:t>elit</a:t>
                      </a:r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96197"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 smtClean="0">
                          <a:solidFill>
                            <a:schemeClr val="bg1"/>
                          </a:solidFill>
                        </a:rPr>
                        <a:t>2013</a:t>
                      </a:r>
                      <a:endParaRPr lang="fr-FR" sz="12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Lorem </a:t>
                      </a:r>
                      <a:r>
                        <a:rPr lang="fr-FR" sz="1200" dirty="0" err="1" smtClean="0">
                          <a:solidFill>
                            <a:schemeClr val="tx1"/>
                          </a:solidFill>
                        </a:rPr>
                        <a:t>ipsum</a:t>
                      </a:r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chemeClr val="tx1"/>
                          </a:solidFill>
                        </a:rPr>
                        <a:t>dolor</a:t>
                      </a:r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chemeClr val="tx1"/>
                          </a:solidFill>
                        </a:rPr>
                        <a:t>sit</a:t>
                      </a:r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chemeClr val="tx1"/>
                          </a:solidFill>
                        </a:rPr>
                        <a:t>amet</a:t>
                      </a:r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fr-FR" sz="1200" dirty="0" err="1" smtClean="0">
                          <a:solidFill>
                            <a:schemeClr val="tx1"/>
                          </a:solidFill>
                        </a:rPr>
                        <a:t>consectetur</a:t>
                      </a:r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chemeClr val="tx1"/>
                          </a:solidFill>
                        </a:rPr>
                        <a:t>adipiscing</a:t>
                      </a:r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chemeClr val="tx1"/>
                          </a:solidFill>
                        </a:rPr>
                        <a:t>elit</a:t>
                      </a:r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96197"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 smtClean="0">
                          <a:solidFill>
                            <a:schemeClr val="bg1"/>
                          </a:solidFill>
                        </a:rPr>
                        <a:t>2012</a:t>
                      </a:r>
                      <a:endParaRPr lang="fr-FR" sz="12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Lorem </a:t>
                      </a:r>
                      <a:r>
                        <a:rPr lang="fr-FR" sz="1200" dirty="0" err="1" smtClean="0">
                          <a:solidFill>
                            <a:schemeClr val="tx1"/>
                          </a:solidFill>
                        </a:rPr>
                        <a:t>ipsum</a:t>
                      </a:r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chemeClr val="tx1"/>
                          </a:solidFill>
                        </a:rPr>
                        <a:t>dolor</a:t>
                      </a:r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chemeClr val="tx1"/>
                          </a:solidFill>
                        </a:rPr>
                        <a:t>sit</a:t>
                      </a:r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chemeClr val="tx1"/>
                          </a:solidFill>
                        </a:rPr>
                        <a:t>amet</a:t>
                      </a:r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fr-FR" sz="1200" dirty="0" err="1" smtClean="0">
                          <a:solidFill>
                            <a:schemeClr val="tx1"/>
                          </a:solidFill>
                        </a:rPr>
                        <a:t>consectetur</a:t>
                      </a:r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chemeClr val="tx1"/>
                          </a:solidFill>
                        </a:rPr>
                        <a:t>adipiscing</a:t>
                      </a:r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chemeClr val="tx1"/>
                          </a:solidFill>
                        </a:rPr>
                        <a:t>elit</a:t>
                      </a:r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endParaRPr lang="fr-FR" sz="8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endParaRPr lang="fr-FR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427841">
                <a:tc>
                  <a:txBody>
                    <a:bodyPr/>
                    <a:lstStyle/>
                    <a:p>
                      <a:pPr algn="ctr"/>
                      <a:r>
                        <a:rPr lang="fr-FR" sz="2000" b="1" dirty="0" err="1" smtClean="0">
                          <a:solidFill>
                            <a:schemeClr val="bg1"/>
                          </a:solidFill>
                        </a:rPr>
                        <a:t>Experience</a:t>
                      </a:r>
                      <a:endParaRPr lang="fr-FR" sz="20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480987">
                <a:tc>
                  <a:txBody>
                    <a:bodyPr/>
                    <a:lstStyle/>
                    <a:p>
                      <a:pPr algn="ctr"/>
                      <a:r>
                        <a:rPr lang="fr-FR" sz="1200" b="1" smtClean="0">
                          <a:solidFill>
                            <a:schemeClr val="bg1"/>
                          </a:solidFill>
                        </a:rPr>
                        <a:t>2010-present</a:t>
                      </a:r>
                      <a:endParaRPr lang="fr-FR" sz="12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r>
                        <a:rPr lang="fr-FR" sz="1200" b="1" dirty="0" smtClean="0">
                          <a:solidFill>
                            <a:srgbClr val="00B0F0"/>
                          </a:solidFill>
                        </a:rPr>
                        <a:t>Position – </a:t>
                      </a:r>
                      <a:r>
                        <a:rPr lang="fr-FR" sz="1200" b="1" dirty="0" err="1" smtClean="0">
                          <a:solidFill>
                            <a:srgbClr val="00B0F0"/>
                          </a:solidFill>
                        </a:rPr>
                        <a:t>Company</a:t>
                      </a:r>
                      <a:r>
                        <a:rPr lang="fr-FR" sz="1200" b="1" dirty="0" smtClean="0">
                          <a:solidFill>
                            <a:srgbClr val="00B0F0"/>
                          </a:solidFill>
                        </a:rPr>
                        <a:t> Name – City</a:t>
                      </a:r>
                    </a:p>
                    <a:p>
                      <a:r>
                        <a:rPr lang="fr-FR" sz="1200" b="1" dirty="0" smtClean="0">
                          <a:solidFill>
                            <a:schemeClr val="tx1"/>
                          </a:solidFill>
                        </a:rPr>
                        <a:t>Lorem </a:t>
                      </a:r>
                      <a:r>
                        <a:rPr lang="fr-FR" sz="1200" b="1" dirty="0" err="1" smtClean="0">
                          <a:solidFill>
                            <a:schemeClr val="tx1"/>
                          </a:solidFill>
                        </a:rPr>
                        <a:t>ipsum</a:t>
                      </a:r>
                      <a:r>
                        <a:rPr lang="fr-FR" sz="12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200" b="1" dirty="0" err="1" smtClean="0">
                          <a:solidFill>
                            <a:schemeClr val="tx1"/>
                          </a:solidFill>
                        </a:rPr>
                        <a:t>dolor</a:t>
                      </a:r>
                      <a:r>
                        <a:rPr lang="fr-FR" sz="12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200" b="1" dirty="0" err="1" smtClean="0">
                          <a:solidFill>
                            <a:schemeClr val="tx1"/>
                          </a:solidFill>
                        </a:rPr>
                        <a:t>sit</a:t>
                      </a:r>
                      <a:r>
                        <a:rPr lang="fr-FR" sz="12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200" b="1" dirty="0" err="1" smtClean="0">
                          <a:solidFill>
                            <a:schemeClr val="tx1"/>
                          </a:solidFill>
                        </a:rPr>
                        <a:t>amet</a:t>
                      </a:r>
                      <a:r>
                        <a:rPr lang="fr-FR" sz="1200" b="1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fr-FR" sz="1200" b="1" dirty="0" err="1" smtClean="0">
                          <a:solidFill>
                            <a:schemeClr val="tx1"/>
                          </a:solidFill>
                        </a:rPr>
                        <a:t>consectetur</a:t>
                      </a:r>
                      <a:r>
                        <a:rPr lang="fr-FR" sz="12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200" b="1" dirty="0" err="1" smtClean="0">
                          <a:solidFill>
                            <a:schemeClr val="tx1"/>
                          </a:solidFill>
                        </a:rPr>
                        <a:t>adipiscing</a:t>
                      </a:r>
                      <a:r>
                        <a:rPr lang="fr-FR" sz="12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200" b="1" dirty="0" err="1" smtClean="0">
                          <a:solidFill>
                            <a:schemeClr val="tx1"/>
                          </a:solidFill>
                        </a:rPr>
                        <a:t>elit</a:t>
                      </a:r>
                      <a:r>
                        <a:rPr lang="fr-FR" sz="1200" b="1" dirty="0" smtClean="0">
                          <a:solidFill>
                            <a:schemeClr val="tx1"/>
                          </a:solidFill>
                        </a:rPr>
                        <a:t>. </a:t>
                      </a:r>
                    </a:p>
                    <a:p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Lorem </a:t>
                      </a:r>
                      <a:r>
                        <a:rPr lang="fr-FR" sz="1200" dirty="0" err="1" smtClean="0">
                          <a:solidFill>
                            <a:schemeClr val="tx1"/>
                          </a:solidFill>
                        </a:rPr>
                        <a:t>ipsum</a:t>
                      </a:r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chemeClr val="tx1"/>
                          </a:solidFill>
                        </a:rPr>
                        <a:t>dolor</a:t>
                      </a:r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chemeClr val="tx1"/>
                          </a:solidFill>
                        </a:rPr>
                        <a:t>sit</a:t>
                      </a:r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chemeClr val="tx1"/>
                          </a:solidFill>
                        </a:rPr>
                        <a:t>amet</a:t>
                      </a:r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fr-FR" sz="1200" dirty="0" err="1" smtClean="0">
                          <a:solidFill>
                            <a:schemeClr val="tx1"/>
                          </a:solidFill>
                        </a:rPr>
                        <a:t>consectetur</a:t>
                      </a:r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chemeClr val="tx1"/>
                          </a:solidFill>
                        </a:rPr>
                        <a:t>adipiscing</a:t>
                      </a:r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chemeClr val="tx1"/>
                          </a:solidFill>
                        </a:rPr>
                        <a:t>elit</a:t>
                      </a:r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. </a:t>
                      </a:r>
                      <a:r>
                        <a:rPr lang="fr-FR" sz="1200" dirty="0" err="1" smtClean="0">
                          <a:solidFill>
                            <a:schemeClr val="tx1"/>
                          </a:solidFill>
                        </a:rPr>
                        <a:t>Morbi</a:t>
                      </a:r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 tristique </a:t>
                      </a:r>
                      <a:r>
                        <a:rPr lang="fr-FR" sz="1200" dirty="0" err="1" smtClean="0">
                          <a:solidFill>
                            <a:schemeClr val="tx1"/>
                          </a:solidFill>
                        </a:rPr>
                        <a:t>sapien</a:t>
                      </a:r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 nec </a:t>
                      </a:r>
                      <a:r>
                        <a:rPr lang="fr-FR" sz="1200" dirty="0" err="1" smtClean="0">
                          <a:solidFill>
                            <a:schemeClr val="tx1"/>
                          </a:solidFill>
                        </a:rPr>
                        <a:t>nulla</a:t>
                      </a:r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chemeClr val="tx1"/>
                          </a:solidFill>
                        </a:rPr>
                        <a:t>rutrum</a:t>
                      </a:r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chemeClr val="tx1"/>
                          </a:solidFill>
                        </a:rPr>
                        <a:t>imperdiet</a:t>
                      </a:r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. </a:t>
                      </a:r>
                      <a:r>
                        <a:rPr lang="fr-FR" sz="1200" dirty="0" err="1" smtClean="0">
                          <a:solidFill>
                            <a:schemeClr val="tx1"/>
                          </a:solidFill>
                        </a:rPr>
                        <a:t>Interdum</a:t>
                      </a:r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 et </a:t>
                      </a:r>
                      <a:r>
                        <a:rPr lang="fr-FR" sz="1200" dirty="0" err="1" smtClean="0">
                          <a:solidFill>
                            <a:schemeClr val="tx1"/>
                          </a:solidFill>
                        </a:rPr>
                        <a:t>malesuada</a:t>
                      </a:r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chemeClr val="tx1"/>
                          </a:solidFill>
                        </a:rPr>
                        <a:t>fames</a:t>
                      </a:r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chemeClr val="tx1"/>
                          </a:solidFill>
                        </a:rPr>
                        <a:t>ac</a:t>
                      </a:r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 ante </a:t>
                      </a:r>
                      <a:r>
                        <a:rPr lang="fr-FR" sz="1200" dirty="0" err="1" smtClean="0">
                          <a:solidFill>
                            <a:schemeClr val="tx1"/>
                          </a:solidFill>
                        </a:rPr>
                        <a:t>ipsum</a:t>
                      </a:r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chemeClr val="tx1"/>
                          </a:solidFill>
                        </a:rPr>
                        <a:t>primis</a:t>
                      </a:r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 in </a:t>
                      </a:r>
                      <a:r>
                        <a:rPr lang="fr-FR" sz="1200" dirty="0" err="1" smtClean="0">
                          <a:solidFill>
                            <a:schemeClr val="tx1"/>
                          </a:solidFill>
                        </a:rPr>
                        <a:t>faucibus</a:t>
                      </a:r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. </a:t>
                      </a:r>
                      <a:r>
                        <a:rPr lang="fr-FR" sz="1200" dirty="0" err="1" smtClean="0">
                          <a:solidFill>
                            <a:schemeClr val="tx1"/>
                          </a:solidFill>
                        </a:rPr>
                        <a:t>Etiam</a:t>
                      </a:r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 bibendum, ante nec </a:t>
                      </a:r>
                      <a:r>
                        <a:rPr lang="fr-FR" sz="1200" dirty="0" err="1" smtClean="0">
                          <a:solidFill>
                            <a:schemeClr val="tx1"/>
                          </a:solidFill>
                        </a:rPr>
                        <a:t>luctus</a:t>
                      </a:r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chemeClr val="tx1"/>
                          </a:solidFill>
                        </a:rPr>
                        <a:t>posuere</a:t>
                      </a:r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fr-FR" sz="1200" dirty="0" err="1" smtClean="0">
                          <a:solidFill>
                            <a:schemeClr val="tx1"/>
                          </a:solidFill>
                        </a:rPr>
                        <a:t>odio</a:t>
                      </a:r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chemeClr val="tx1"/>
                          </a:solidFill>
                        </a:rPr>
                        <a:t>enim</a:t>
                      </a:r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 semper </a:t>
                      </a:r>
                      <a:r>
                        <a:rPr lang="fr-FR" sz="1200" dirty="0" err="1" smtClean="0">
                          <a:solidFill>
                            <a:schemeClr val="tx1"/>
                          </a:solidFill>
                        </a:rPr>
                        <a:t>tortor</a:t>
                      </a:r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, id </a:t>
                      </a:r>
                      <a:r>
                        <a:rPr lang="fr-FR" sz="1200" dirty="0" err="1" smtClean="0">
                          <a:solidFill>
                            <a:schemeClr val="tx1"/>
                          </a:solidFill>
                        </a:rPr>
                        <a:t>eleifend</a:t>
                      </a:r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 mi ante vitae ex. </a:t>
                      </a:r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888592"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 smtClean="0">
                          <a:solidFill>
                            <a:schemeClr val="bg1"/>
                          </a:solidFill>
                        </a:rPr>
                        <a:t>2008-2010</a:t>
                      </a:r>
                      <a:endParaRPr lang="fr-FR" sz="12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r>
                        <a:rPr lang="fr-FR" sz="1200" b="1" dirty="0" smtClean="0">
                          <a:solidFill>
                            <a:srgbClr val="00B0F0"/>
                          </a:solidFill>
                        </a:rPr>
                        <a:t>Position – </a:t>
                      </a:r>
                      <a:r>
                        <a:rPr lang="fr-FR" sz="1200" b="1" dirty="0" err="1" smtClean="0">
                          <a:solidFill>
                            <a:srgbClr val="00B0F0"/>
                          </a:solidFill>
                        </a:rPr>
                        <a:t>Company</a:t>
                      </a:r>
                      <a:r>
                        <a:rPr lang="fr-FR" sz="1200" b="1" dirty="0" smtClean="0">
                          <a:solidFill>
                            <a:srgbClr val="00B0F0"/>
                          </a:solidFill>
                        </a:rPr>
                        <a:t> Name – City</a:t>
                      </a:r>
                    </a:p>
                    <a:p>
                      <a:r>
                        <a:rPr lang="fr-FR" sz="1200" b="1" dirty="0" smtClean="0">
                          <a:solidFill>
                            <a:schemeClr val="tx1"/>
                          </a:solidFill>
                        </a:rPr>
                        <a:t>Lorem </a:t>
                      </a:r>
                      <a:r>
                        <a:rPr lang="fr-FR" sz="1200" b="1" dirty="0" err="1" smtClean="0">
                          <a:solidFill>
                            <a:schemeClr val="tx1"/>
                          </a:solidFill>
                        </a:rPr>
                        <a:t>ipsum</a:t>
                      </a:r>
                      <a:r>
                        <a:rPr lang="fr-FR" sz="12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200" b="1" dirty="0" err="1" smtClean="0">
                          <a:solidFill>
                            <a:schemeClr val="tx1"/>
                          </a:solidFill>
                        </a:rPr>
                        <a:t>dolor</a:t>
                      </a:r>
                      <a:r>
                        <a:rPr lang="fr-FR" sz="12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200" b="1" dirty="0" err="1" smtClean="0">
                          <a:solidFill>
                            <a:schemeClr val="tx1"/>
                          </a:solidFill>
                        </a:rPr>
                        <a:t>sit</a:t>
                      </a:r>
                      <a:r>
                        <a:rPr lang="fr-FR" sz="12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200" b="1" dirty="0" err="1" smtClean="0">
                          <a:solidFill>
                            <a:schemeClr val="tx1"/>
                          </a:solidFill>
                        </a:rPr>
                        <a:t>amet</a:t>
                      </a:r>
                      <a:r>
                        <a:rPr lang="fr-FR" sz="1200" b="1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fr-FR" sz="1200" b="1" dirty="0" err="1" smtClean="0">
                          <a:solidFill>
                            <a:schemeClr val="tx1"/>
                          </a:solidFill>
                        </a:rPr>
                        <a:t>consectetur</a:t>
                      </a:r>
                      <a:r>
                        <a:rPr lang="fr-FR" sz="12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200" b="1" dirty="0" err="1" smtClean="0">
                          <a:solidFill>
                            <a:schemeClr val="tx1"/>
                          </a:solidFill>
                        </a:rPr>
                        <a:t>adipiscing</a:t>
                      </a:r>
                      <a:r>
                        <a:rPr lang="fr-FR" sz="12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200" b="1" dirty="0" err="1" smtClean="0">
                          <a:solidFill>
                            <a:schemeClr val="tx1"/>
                          </a:solidFill>
                        </a:rPr>
                        <a:t>elit</a:t>
                      </a:r>
                      <a:r>
                        <a:rPr lang="fr-FR" sz="1200" b="1" dirty="0" smtClean="0">
                          <a:solidFill>
                            <a:schemeClr val="tx1"/>
                          </a:solidFill>
                        </a:rPr>
                        <a:t>. </a:t>
                      </a:r>
                    </a:p>
                    <a:p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Lorem </a:t>
                      </a:r>
                      <a:r>
                        <a:rPr lang="fr-FR" sz="1200" dirty="0" err="1" smtClean="0">
                          <a:solidFill>
                            <a:schemeClr val="tx1"/>
                          </a:solidFill>
                        </a:rPr>
                        <a:t>ipsum</a:t>
                      </a:r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chemeClr val="tx1"/>
                          </a:solidFill>
                        </a:rPr>
                        <a:t>dolor</a:t>
                      </a:r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chemeClr val="tx1"/>
                          </a:solidFill>
                        </a:rPr>
                        <a:t>sit</a:t>
                      </a:r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chemeClr val="tx1"/>
                          </a:solidFill>
                        </a:rPr>
                        <a:t>amet</a:t>
                      </a:r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fr-FR" sz="1200" dirty="0" err="1" smtClean="0">
                          <a:solidFill>
                            <a:schemeClr val="tx1"/>
                          </a:solidFill>
                        </a:rPr>
                        <a:t>consectetur</a:t>
                      </a:r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chemeClr val="tx1"/>
                          </a:solidFill>
                        </a:rPr>
                        <a:t>adipiscing</a:t>
                      </a:r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chemeClr val="tx1"/>
                          </a:solidFill>
                        </a:rPr>
                        <a:t>elit</a:t>
                      </a:r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. </a:t>
                      </a:r>
                      <a:r>
                        <a:rPr lang="fr-FR" sz="1200" dirty="0" err="1" smtClean="0">
                          <a:solidFill>
                            <a:schemeClr val="tx1"/>
                          </a:solidFill>
                        </a:rPr>
                        <a:t>Morbi</a:t>
                      </a:r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 tristique </a:t>
                      </a:r>
                      <a:r>
                        <a:rPr lang="fr-FR" sz="1200" dirty="0" err="1" smtClean="0">
                          <a:solidFill>
                            <a:schemeClr val="tx1"/>
                          </a:solidFill>
                        </a:rPr>
                        <a:t>sapien</a:t>
                      </a:r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 nec </a:t>
                      </a:r>
                      <a:r>
                        <a:rPr lang="fr-FR" sz="1200" dirty="0" err="1" smtClean="0">
                          <a:solidFill>
                            <a:schemeClr val="tx1"/>
                          </a:solidFill>
                        </a:rPr>
                        <a:t>nulla</a:t>
                      </a:r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chemeClr val="tx1"/>
                          </a:solidFill>
                        </a:rPr>
                        <a:t>rutrum</a:t>
                      </a:r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chemeClr val="tx1"/>
                          </a:solidFill>
                        </a:rPr>
                        <a:t>imperdiet</a:t>
                      </a:r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. </a:t>
                      </a:r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789860"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fr-FR" sz="12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2005-2008</a:t>
                      </a:r>
                      <a:endParaRPr lang="fr-FR" sz="12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r>
                        <a:rPr lang="fr-FR" sz="1200" b="1" dirty="0" smtClean="0">
                          <a:solidFill>
                            <a:srgbClr val="00B0F0"/>
                          </a:solidFill>
                        </a:rPr>
                        <a:t>Position – </a:t>
                      </a:r>
                      <a:r>
                        <a:rPr lang="fr-FR" sz="1200" b="1" dirty="0" err="1" smtClean="0">
                          <a:solidFill>
                            <a:srgbClr val="00B0F0"/>
                          </a:solidFill>
                        </a:rPr>
                        <a:t>Company</a:t>
                      </a:r>
                      <a:r>
                        <a:rPr lang="fr-FR" sz="1200" b="1" dirty="0" smtClean="0">
                          <a:solidFill>
                            <a:srgbClr val="00B0F0"/>
                          </a:solidFill>
                        </a:rPr>
                        <a:t> Name – City</a:t>
                      </a:r>
                    </a:p>
                    <a:p>
                      <a:pPr marL="0" marR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Lorem </a:t>
                      </a:r>
                      <a:r>
                        <a:rPr lang="fr-FR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tristique </a:t>
                      </a:r>
                      <a:r>
                        <a:rPr lang="fr-FR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nec </a:t>
                      </a:r>
                      <a:r>
                        <a:rPr lang="fr-FR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Interdum</a:t>
                      </a: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et </a:t>
                      </a:r>
                      <a:r>
                        <a:rPr lang="fr-FR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malesuada</a:t>
                      </a: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fames</a:t>
                      </a: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ac</a:t>
                      </a: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ante </a:t>
                      </a:r>
                      <a:r>
                        <a:rPr lang="fr-FR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primis</a:t>
                      </a: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in </a:t>
                      </a:r>
                      <a:r>
                        <a:rPr lang="fr-FR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427841">
                <a:tc>
                  <a:txBody>
                    <a:bodyPr/>
                    <a:lstStyle/>
                    <a:p>
                      <a:pPr algn="ctr"/>
                      <a:r>
                        <a:rPr lang="fr-FR" sz="2000" b="1" dirty="0" err="1" smtClean="0">
                          <a:solidFill>
                            <a:schemeClr val="bg1"/>
                          </a:solidFill>
                        </a:rPr>
                        <a:t>Skills</a:t>
                      </a:r>
                      <a:endParaRPr lang="fr-FR" sz="20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fr-FR" sz="1200" dirty="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498906"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fr-FR" sz="1200" b="1" kern="1200" dirty="0" err="1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Computing</a:t>
                      </a:r>
                      <a:endParaRPr lang="fr-FR" sz="12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algn="l" defTabSz="6858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Lorem </a:t>
                      </a:r>
                      <a:r>
                        <a:rPr lang="fr-FR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tristique </a:t>
                      </a:r>
                      <a:r>
                        <a:rPr lang="fr-FR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nec </a:t>
                      </a:r>
                      <a:r>
                        <a:rPr lang="fr-FR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470647"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 smtClean="0">
                          <a:solidFill>
                            <a:schemeClr val="bg1"/>
                          </a:solidFill>
                        </a:rPr>
                        <a:t>Management</a:t>
                      </a:r>
                      <a:endParaRPr lang="fr-FR" sz="12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algn="l" defTabSz="685800" rtl="0" eaLnBrk="1" latinLnBrk="0" hangingPunct="1">
                        <a:spcAft>
                          <a:spcPts val="0"/>
                        </a:spcAft>
                      </a:pP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Lorem </a:t>
                      </a:r>
                      <a:r>
                        <a:rPr lang="fr-FR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tristique </a:t>
                      </a:r>
                      <a:r>
                        <a:rPr lang="fr-FR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nec </a:t>
                      </a:r>
                      <a:r>
                        <a:rPr lang="fr-FR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endParaRPr lang="fr-FR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510989"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 err="1" smtClean="0">
                          <a:solidFill>
                            <a:schemeClr val="bg1"/>
                          </a:solidFill>
                        </a:rPr>
                        <a:t>Languages</a:t>
                      </a:r>
                      <a:endParaRPr lang="fr-FR" sz="12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685800" rtl="0" eaLnBrk="1" latinLnBrk="0" hangingPunct="1">
                        <a:spcAft>
                          <a:spcPts val="0"/>
                        </a:spcAft>
                      </a:pP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French: </a:t>
                      </a:r>
                      <a:r>
                        <a:rPr lang="fr-FR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Bilingual</a:t>
                      </a:r>
                      <a:endParaRPr lang="fr-FR" sz="12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685800" rtl="0" eaLnBrk="1" latinLnBrk="0" hangingPunct="1">
                        <a:spcAft>
                          <a:spcPts val="0"/>
                        </a:spcAft>
                      </a:pPr>
                      <a:r>
                        <a:rPr lang="fr-FR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German</a:t>
                      </a: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  <a:r>
                        <a:rPr lang="fr-FR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Bilingual</a:t>
                      </a:r>
                      <a:endParaRPr lang="fr-FR" sz="12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685800" rtl="0" eaLnBrk="1" latinLnBrk="0" hangingPunct="1">
                        <a:spcAft>
                          <a:spcPts val="0"/>
                        </a:spcAft>
                      </a:pP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Italien: Basic</a:t>
                      </a:r>
                    </a:p>
                    <a:p>
                      <a:pPr marL="0" algn="l" defTabSz="685800" rtl="0" eaLnBrk="1" latinLnBrk="0" hangingPunct="1">
                        <a:spcAft>
                          <a:spcPts val="0"/>
                        </a:spcAft>
                      </a:pPr>
                      <a:r>
                        <a:rPr lang="fr-FR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Spanish</a:t>
                      </a: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: Basic</a:t>
                      </a: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49710">
                <a:tc>
                  <a:txBody>
                    <a:bodyPr/>
                    <a:lstStyle/>
                    <a:p>
                      <a:pPr algn="ctr"/>
                      <a:r>
                        <a:rPr lang="fr-FR" sz="2000" b="1" kern="1200" dirty="0" err="1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Other</a:t>
                      </a:r>
                      <a:endParaRPr lang="fr-FR" sz="2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fr-FR" sz="1200" dirty="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427841">
                <a:tc>
                  <a:txBody>
                    <a:bodyPr/>
                    <a:lstStyle/>
                    <a:p>
                      <a:pPr algn="ctr"/>
                      <a:endParaRPr lang="fr-FR" sz="2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Lorem </a:t>
                      </a:r>
                      <a:r>
                        <a:rPr lang="fr-FR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tristique </a:t>
                      </a:r>
                      <a:r>
                        <a:rPr lang="fr-FR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nec </a:t>
                      </a:r>
                      <a:r>
                        <a:rPr lang="fr-FR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9" name="Rectangle 28"/>
          <p:cNvSpPr/>
          <p:nvPr/>
        </p:nvSpPr>
        <p:spPr>
          <a:xfrm>
            <a:off x="107576" y="94592"/>
            <a:ext cx="1909482" cy="1219917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Triangle 30"/>
          <p:cNvSpPr/>
          <p:nvPr/>
        </p:nvSpPr>
        <p:spPr>
          <a:xfrm>
            <a:off x="107576" y="982532"/>
            <a:ext cx="1909482" cy="331978"/>
          </a:xfrm>
          <a:prstGeom prst="triangl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ZoneTexte 1"/>
          <p:cNvSpPr txBox="1"/>
          <p:nvPr/>
        </p:nvSpPr>
        <p:spPr>
          <a:xfrm>
            <a:off x="204952" y="94591"/>
            <a:ext cx="173420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dirty="0" smtClean="0">
                <a:solidFill>
                  <a:schemeClr val="bg1"/>
                </a:solidFill>
              </a:rPr>
              <a:t>Alice</a:t>
            </a:r>
          </a:p>
          <a:p>
            <a:pPr algn="ctr"/>
            <a:r>
              <a:rPr lang="fr-FR" sz="2800" dirty="0" smtClean="0">
                <a:solidFill>
                  <a:schemeClr val="bg1"/>
                </a:solidFill>
              </a:rPr>
              <a:t>Langlois</a:t>
            </a:r>
            <a:endParaRPr lang="fr-FR" sz="2800" dirty="0">
              <a:solidFill>
                <a:schemeClr val="bg1"/>
              </a:solidFill>
            </a:endParaRPr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2276825"/>
              </p:ext>
            </p:extLst>
          </p:nvPr>
        </p:nvGraphicFramePr>
        <p:xfrm>
          <a:off x="2036535" y="94591"/>
          <a:ext cx="4592867" cy="121992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4592867"/>
              </a:tblGrid>
              <a:tr h="304980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dirty="0" smtClean="0"/>
                        <a:t>Address: 12 Street Name, New</a:t>
                      </a:r>
                      <a:r>
                        <a:rPr lang="en-US" sz="1100" b="0" baseline="0" dirty="0" smtClean="0"/>
                        <a:t> York</a:t>
                      </a:r>
                      <a:endParaRPr lang="fr-FR" sz="1100" b="0" dirty="0" smtClean="0">
                        <a:solidFill>
                          <a:schemeClr val="dk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04980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dirty="0" smtClean="0"/>
                        <a:t>Phone: 000 111 333</a:t>
                      </a:r>
                      <a:endParaRPr lang="fr-FR" sz="1100" b="0" dirty="0" smtClean="0">
                        <a:solidFill>
                          <a:schemeClr val="dk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04980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dirty="0" smtClean="0"/>
                        <a:t>Email: name@mail.com</a:t>
                      </a:r>
                      <a:endParaRPr lang="fr-FR" sz="1100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04980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dirty="0" smtClean="0"/>
                        <a:t>Web: http://www.my-site.com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31248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Bureau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146</TotalTime>
  <Words>276</Words>
  <Application>Microsoft Office PowerPoint</Application>
  <PresentationFormat>A4 (210 x 297 mm)</PresentationFormat>
  <Paragraphs>41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13</cp:revision>
  <dcterms:created xsi:type="dcterms:W3CDTF">2016-06-03T13:13:35Z</dcterms:created>
  <dcterms:modified xsi:type="dcterms:W3CDTF">2018-12-17T13:56:56Z</dcterms:modified>
</cp:coreProperties>
</file>