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586"/>
  </p:normalViewPr>
  <p:slideViewPr>
    <p:cSldViewPr snapToGrid="0" snapToObjects="1">
      <p:cViewPr>
        <p:scale>
          <a:sx n="80" d="100"/>
          <a:sy n="80" d="100"/>
        </p:scale>
        <p:origin x="1686" y="-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761C6-A988-6742-AAFA-07F347EFBF81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2C6A6-AE0A-DE4D-BDF3-6BFAE60E7C6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3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2C6A6-AE0A-DE4D-BDF3-6BFAE60E7C6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15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8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68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57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27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5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44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88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2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27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5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31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DF782-AF97-684C-9C47-5BC891AFD9D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F72F-04DA-8C49-AD04-86E43BF5A4E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44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7576" y="1314510"/>
            <a:ext cx="1909482" cy="859149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501963"/>
              </p:ext>
            </p:extLst>
          </p:nvPr>
        </p:nvGraphicFramePr>
        <p:xfrm>
          <a:off x="107577" y="1349185"/>
          <a:ext cx="6521825" cy="8175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296"/>
                <a:gridCol w="2068595"/>
                <a:gridCol w="2406934"/>
              </a:tblGrid>
              <a:tr h="427841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/>
                        <a:t>Education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JOB TITTLE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19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Lorem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19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Lorem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19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Lorem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619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Lorem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r-F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7841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>
                          <a:solidFill>
                            <a:schemeClr val="bg1"/>
                          </a:solidFill>
                        </a:rPr>
                        <a:t>Experience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80987">
                <a:tc>
                  <a:txBody>
                    <a:bodyPr/>
                    <a:lstStyle/>
                    <a:p>
                      <a:pPr algn="ctr"/>
                      <a:r>
                        <a:rPr lang="fr-FR" sz="1200" b="1" smtClean="0">
                          <a:solidFill>
                            <a:schemeClr val="bg1"/>
                          </a:solidFill>
                        </a:rPr>
                        <a:t>2010-present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Position – </a:t>
                      </a:r>
                      <a:r>
                        <a:rPr lang="fr-FR" sz="1200" b="1" dirty="0" err="1" smtClean="0">
                          <a:solidFill>
                            <a:srgbClr val="00B0F0"/>
                          </a:solidFill>
                        </a:rPr>
                        <a:t>Company</a:t>
                      </a:r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 Name – City</a:t>
                      </a:r>
                    </a:p>
                    <a:p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Lorem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Lorem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Morbi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tristique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sapien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nec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nulla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rutrum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imperdiet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Interdum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et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malesuada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fames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ac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ante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primis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faucibus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Etiam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bibendum, ante nec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luctus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posuere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odio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enim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semper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tortor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id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eleifend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mi ante vitae ex.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88592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2008-2010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Position – </a:t>
                      </a:r>
                      <a:r>
                        <a:rPr lang="fr-FR" sz="1200" b="1" dirty="0" err="1" smtClean="0">
                          <a:solidFill>
                            <a:srgbClr val="00B0F0"/>
                          </a:solidFill>
                        </a:rPr>
                        <a:t>Company</a:t>
                      </a:r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 Name – City</a:t>
                      </a:r>
                    </a:p>
                    <a:p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Lorem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Lorem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Morbi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tristique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sapien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nec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nulla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rutrum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/>
                          </a:solidFill>
                        </a:rPr>
                        <a:t>imperdiet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8986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fr-FR" sz="12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2005-2008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Position – </a:t>
                      </a:r>
                      <a:r>
                        <a:rPr lang="fr-FR" sz="1200" b="1" dirty="0" err="1" smtClean="0">
                          <a:solidFill>
                            <a:srgbClr val="00B0F0"/>
                          </a:solidFill>
                        </a:rPr>
                        <a:t>Company</a:t>
                      </a:r>
                      <a:r>
                        <a:rPr lang="fr-FR" sz="1200" b="1" dirty="0" smtClean="0">
                          <a:solidFill>
                            <a:srgbClr val="00B0F0"/>
                          </a:solidFill>
                        </a:rPr>
                        <a:t> Name – City</a:t>
                      </a: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7841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>
                          <a:solidFill>
                            <a:schemeClr val="bg1"/>
                          </a:solidFill>
                        </a:rPr>
                        <a:t>Skills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9890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fr-FR" sz="12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Computing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Management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10989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err="1" smtClean="0">
                          <a:solidFill>
                            <a:schemeClr val="bg1"/>
                          </a:solidFill>
                        </a:rPr>
                        <a:t>Languages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French: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Bilingual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German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Bilingual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Italien: Basic</a:t>
                      </a:r>
                    </a:p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Spanish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Basic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971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fr-FR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7841">
                <a:tc>
                  <a:txBody>
                    <a:bodyPr/>
                    <a:lstStyle/>
                    <a:p>
                      <a:pPr algn="ctr"/>
                      <a:endParaRPr lang="fr-FR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Lorem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107576" y="94592"/>
            <a:ext cx="1909482" cy="1219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riangle 30"/>
          <p:cNvSpPr/>
          <p:nvPr/>
        </p:nvSpPr>
        <p:spPr>
          <a:xfrm>
            <a:off x="107576" y="982532"/>
            <a:ext cx="1909482" cy="331978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04952" y="94591"/>
            <a:ext cx="1734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bg1"/>
                </a:solidFill>
              </a:rPr>
              <a:t>Alice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Langlois</a:t>
            </a:r>
            <a:endParaRPr lang="fr-FR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276825"/>
              </p:ext>
            </p:extLst>
          </p:nvPr>
        </p:nvGraphicFramePr>
        <p:xfrm>
          <a:off x="2036535" y="94591"/>
          <a:ext cx="4592867" cy="1219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92867"/>
              </a:tblGrid>
              <a:tr h="30498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/>
                        <a:t>Address: 12 Street Name, New</a:t>
                      </a:r>
                      <a:r>
                        <a:rPr lang="en-US" sz="1100" b="0" baseline="0" dirty="0" smtClean="0"/>
                        <a:t> York</a:t>
                      </a:r>
                      <a:endParaRPr lang="fr-FR" sz="1100" b="0" dirty="0" smtClean="0">
                        <a:solidFill>
                          <a:schemeClr val="dk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98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/>
                        <a:t>Phone: 000 111 333</a:t>
                      </a:r>
                      <a:endParaRPr lang="fr-FR" sz="1100" b="0" dirty="0" smtClean="0">
                        <a:solidFill>
                          <a:schemeClr val="dk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98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/>
                        <a:t>Email: name@mail.com</a:t>
                      </a:r>
                      <a:endParaRPr lang="fr-FR" sz="11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98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/>
                        <a:t>Web: http://www.my-site.com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24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276</Words>
  <Application>Microsoft Office PowerPoint</Application>
  <PresentationFormat>A4 (210 x 297 mm)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13</cp:revision>
  <dcterms:created xsi:type="dcterms:W3CDTF">2016-06-03T13:13:35Z</dcterms:created>
  <dcterms:modified xsi:type="dcterms:W3CDTF">2018-12-17T13:56:56Z</dcterms:modified>
</cp:coreProperties>
</file>