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A564"/>
    <a:srgbClr val="5CABC8"/>
    <a:srgbClr val="71C2FF"/>
    <a:srgbClr val="ECBBBA"/>
    <a:srgbClr val="D66F6C"/>
    <a:srgbClr val="BE3935"/>
    <a:srgbClr val="F1BC87"/>
    <a:srgbClr val="E58222"/>
    <a:srgbClr val="49AFF6"/>
    <a:srgbClr val="B1D4A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6"/>
    <p:restoredTop sz="94557"/>
  </p:normalViewPr>
  <p:slideViewPr>
    <p:cSldViewPr snapToGrid="0" snapToObjects="1">
      <p:cViewPr>
        <p:scale>
          <a:sx n="77" d="100"/>
          <a:sy n="77" d="100"/>
        </p:scale>
        <p:origin x="1332" y="-978"/>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EFBBA2-1231-4590-8C8B-B025BFC1CADD}" type="datetimeFigureOut">
              <a:rPr lang="es-ES" smtClean="0"/>
              <a:t>24/01/2019</a:t>
            </a:fld>
            <a:endParaRPr lang="es-ES"/>
          </a:p>
        </p:txBody>
      </p:sp>
      <p:sp>
        <p:nvSpPr>
          <p:cNvPr id="4" name="Marcador de imagen de diapositiva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553C71-C3FA-499A-A404-451D7140AB0C}" type="slidenum">
              <a:rPr lang="es-ES" smtClean="0"/>
              <a:t>‹Nº›</a:t>
            </a:fld>
            <a:endParaRPr lang="es-ES"/>
          </a:p>
        </p:txBody>
      </p:sp>
    </p:spTree>
    <p:extLst>
      <p:ext uri="{BB962C8B-B14F-4D97-AF65-F5344CB8AC3E}">
        <p14:creationId xmlns:p14="http://schemas.microsoft.com/office/powerpoint/2010/main" val="2413360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A2553C71-C3FA-499A-A404-451D7140AB0C}" type="slidenum">
              <a:rPr lang="es-ES" smtClean="0"/>
              <a:t>1</a:t>
            </a:fld>
            <a:endParaRPr lang="es-ES"/>
          </a:p>
        </p:txBody>
      </p:sp>
    </p:spTree>
    <p:extLst>
      <p:ext uri="{BB962C8B-B14F-4D97-AF65-F5344CB8AC3E}">
        <p14:creationId xmlns:p14="http://schemas.microsoft.com/office/powerpoint/2010/main" val="967782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24/01/2019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306817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24/01/2019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139107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24/01/2019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180426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24/01/2019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38582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24/01/2019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391658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24/01/2019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418213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CF0904D-930F-FD46-A326-BF7152BF9E0A}" type="datetimeFigureOut">
              <a:rPr lang="fr-FR" smtClean="0"/>
              <a:t>24/01/2019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421489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8CF0904D-930F-FD46-A326-BF7152BF9E0A}" type="datetimeFigureOut">
              <a:rPr lang="fr-FR" smtClean="0"/>
              <a:t>24/01/2019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327472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CF0904D-930F-FD46-A326-BF7152BF9E0A}" type="datetimeFigureOut">
              <a:rPr lang="fr-FR" smtClean="0"/>
              <a:t>24/01/2019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327818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24/01/2019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371215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24/01/2019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‹Nº›</a:t>
            </a:fld>
            <a:endParaRPr lang="fr-FR"/>
          </a:p>
        </p:txBody>
      </p:sp>
    </p:spTree>
    <p:extLst>
      <p:ext uri="{BB962C8B-B14F-4D97-AF65-F5344CB8AC3E}">
        <p14:creationId xmlns:p14="http://schemas.microsoft.com/office/powerpoint/2010/main" val="3586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8CF0904D-930F-FD46-A326-BF7152BF9E0A}" type="datetimeFigureOut">
              <a:rPr lang="fr-FR" smtClean="0"/>
              <a:t>24/01/2019</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5F2BAB27-56FE-0F4B-AD23-F85EC639443E}" type="slidenum">
              <a:rPr lang="fr-FR" smtClean="0"/>
              <a:t>‹Nº›</a:t>
            </a:fld>
            <a:endParaRPr lang="fr-FR"/>
          </a:p>
        </p:txBody>
      </p:sp>
    </p:spTree>
    <p:extLst>
      <p:ext uri="{BB962C8B-B14F-4D97-AF65-F5344CB8AC3E}">
        <p14:creationId xmlns:p14="http://schemas.microsoft.com/office/powerpoint/2010/main" val="3576098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5.png"/><Relationship Id="rId3" Type="http://schemas.openxmlformats.org/officeDocument/2006/relationships/image" Target="../media/image1.jpeg"/><Relationship Id="rId21" Type="http://schemas.openxmlformats.org/officeDocument/2006/relationships/image" Target="../media/image18.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4.png"/><Relationship Id="rId2" Type="http://schemas.openxmlformats.org/officeDocument/2006/relationships/notesSlide" Target="../notesSlides/notesSlide1.xml"/><Relationship Id="rId16" Type="http://schemas.openxmlformats.org/officeDocument/2006/relationships/image" Target="../media/image13.png"/><Relationship Id="rId20"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1.jpg"/><Relationship Id="rId5" Type="http://schemas.openxmlformats.org/officeDocument/2006/relationships/image" Target="../media/image3.png"/><Relationship Id="rId15" Type="http://schemas.openxmlformats.org/officeDocument/2006/relationships/image" Target="../media/image12.png"/><Relationship Id="rId23" Type="http://schemas.openxmlformats.org/officeDocument/2006/relationships/image" Target="../media/image20.png"/><Relationship Id="rId10" Type="http://schemas.openxmlformats.org/officeDocument/2006/relationships/image" Target="../media/image8.png"/><Relationship Id="rId19" Type="http://schemas.openxmlformats.org/officeDocument/2006/relationships/image" Target="../media/image16.png"/><Relationship Id="rId4" Type="http://schemas.openxmlformats.org/officeDocument/2006/relationships/image" Target="../media/image2.png"/><Relationship Id="rId9" Type="http://schemas.openxmlformats.org/officeDocument/2006/relationships/image" Target="../media/image7.png"/><Relationship Id="rId14" Type="http://schemas.microsoft.com/office/2007/relationships/hdphoto" Target="../media/hdphoto1.wdp"/><Relationship Id="rId22"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Image result for bar graph icon png"/>
          <p:cNvPicPr>
            <a:picLocks noChangeAspect="1" noChangeArrowheads="1"/>
          </p:cNvPicPr>
          <p:nvPr/>
        </p:nvPicPr>
        <p:blipFill rotWithShape="1">
          <a:blip r:embed="rId3">
            <a:extLst>
              <a:ext uri="{28A0092B-C50C-407E-A947-70E740481C1C}">
                <a14:useLocalDpi xmlns:a14="http://schemas.microsoft.com/office/drawing/2010/main" val="0"/>
              </a:ext>
            </a:extLst>
          </a:blip>
          <a:srcRect l="15392" b="11582"/>
          <a:stretch/>
        </p:blipFill>
        <p:spPr bwMode="auto">
          <a:xfrm>
            <a:off x="1896274" y="3067708"/>
            <a:ext cx="465403" cy="48635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401879" y="2582348"/>
            <a:ext cx="3086543" cy="2170041"/>
          </a:xfrm>
          <a:prstGeom prst="rect">
            <a:avLst/>
          </a:prstGeom>
          <a:solidFill>
            <a:srgbClr val="FBE38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6" name="Rectangle 5"/>
          <p:cNvSpPr/>
          <p:nvPr/>
        </p:nvSpPr>
        <p:spPr>
          <a:xfrm>
            <a:off x="74428" y="8654902"/>
            <a:ext cx="7413994" cy="1956392"/>
          </a:xfrm>
          <a:prstGeom prst="rect">
            <a:avLst/>
          </a:prstGeom>
          <a:solidFill>
            <a:srgbClr val="FBE38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l="31619" t="24603" b="27188"/>
          <a:stretch/>
        </p:blipFill>
        <p:spPr>
          <a:xfrm>
            <a:off x="74428" y="1144894"/>
            <a:ext cx="4167963" cy="808074"/>
          </a:xfrm>
          <a:prstGeom prst="rect">
            <a:avLst/>
          </a:prstGeom>
        </p:spPr>
      </p:pic>
      <p:pic>
        <p:nvPicPr>
          <p:cNvPr id="7" name="Picture 6"/>
          <p:cNvPicPr>
            <a:picLocks noChangeAspect="1"/>
          </p:cNvPicPr>
          <p:nvPr/>
        </p:nvPicPr>
        <p:blipFill rotWithShape="1">
          <a:blip r:embed="rId4">
            <a:extLst>
              <a:ext uri="{28A0092B-C50C-407E-A947-70E740481C1C}">
                <a14:useLocalDpi xmlns:a14="http://schemas.microsoft.com/office/drawing/2010/main" val="0"/>
              </a:ext>
            </a:extLst>
          </a:blip>
          <a:srcRect l="31619" t="24603" b="27188"/>
          <a:stretch/>
        </p:blipFill>
        <p:spPr>
          <a:xfrm>
            <a:off x="93409" y="4143613"/>
            <a:ext cx="4279519" cy="808074"/>
          </a:xfrm>
          <a:prstGeom prst="rect">
            <a:avLst/>
          </a:prstGeom>
        </p:spPr>
      </p:pic>
      <p:sp>
        <p:nvSpPr>
          <p:cNvPr id="8" name="Rectangle 7"/>
          <p:cNvSpPr/>
          <p:nvPr/>
        </p:nvSpPr>
        <p:spPr>
          <a:xfrm>
            <a:off x="4456814" y="2649688"/>
            <a:ext cx="2934143" cy="2021924"/>
          </a:xfrm>
          <a:prstGeom prst="rect">
            <a:avLst/>
          </a:prstGeom>
          <a:noFill/>
          <a:ln>
            <a:solidFill>
              <a:srgbClr val="F7B219"/>
            </a:solidFill>
            <a:prstDash val="dash"/>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9" name="Rectangle 8"/>
          <p:cNvSpPr/>
          <p:nvPr/>
        </p:nvSpPr>
        <p:spPr>
          <a:xfrm>
            <a:off x="170121" y="8726222"/>
            <a:ext cx="7220836" cy="1811078"/>
          </a:xfrm>
          <a:prstGeom prst="rect">
            <a:avLst/>
          </a:prstGeom>
          <a:noFill/>
          <a:ln>
            <a:solidFill>
              <a:srgbClr val="F7B219"/>
            </a:solidFill>
            <a:prstDash val="dash"/>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12" name="Rectangle 8"/>
          <p:cNvSpPr/>
          <p:nvPr/>
        </p:nvSpPr>
        <p:spPr>
          <a:xfrm>
            <a:off x="201065" y="146716"/>
            <a:ext cx="3915503" cy="954107"/>
          </a:xfrm>
          <a:prstGeom prst="rect">
            <a:avLst/>
          </a:prstGeom>
        </p:spPr>
        <p:txBody>
          <a:bodyPr wrap="square">
            <a:spAutoFit/>
          </a:bodyPr>
          <a:lstStyle/>
          <a:p>
            <a:pPr algn="just">
              <a:tabLst>
                <a:tab pos="723900" algn="l"/>
                <a:tab pos="1447800" algn="l"/>
                <a:tab pos="2171700" algn="l"/>
              </a:tabLst>
            </a:pPr>
            <a:r>
              <a:rPr lang="fr-FR" sz="1400" dirty="0" smtClean="0">
                <a:latin typeface="Tw Cen MT Condensed" panose="020B0606020104020203" pitchFamily="34" charset="0"/>
                <a:ea typeface="Amatic" charset="0"/>
                <a:cs typeface="Amatic" charset="0"/>
              </a:rPr>
              <a:t>LOREM IPSUM DOLOR SIT AMET, CONSECTETUR ADIPISCING ELIT. MORBI TRISTIQUE SAPIEN NEC NULLA RUTRUM IMPERDIET. NULLAM FAUCIBUS AUGUE ID VELIT LUCTUS MAXIMUS. INTERDUM ET MALESUADA FAMES AC ANTE IPSUM PRIMIS IN FAUCIBUS. </a:t>
            </a:r>
            <a:endParaRPr lang="fr-FR" sz="1400" dirty="0">
              <a:latin typeface="Tw Cen MT Condensed" panose="020B0606020104020203" pitchFamily="34" charset="0"/>
              <a:ea typeface="Amatic" charset="0"/>
              <a:cs typeface="Amatic" charset="0"/>
            </a:endParaRPr>
          </a:p>
        </p:txBody>
      </p:sp>
      <p:sp>
        <p:nvSpPr>
          <p:cNvPr id="13" name="TextBox 12"/>
          <p:cNvSpPr txBox="1"/>
          <p:nvPr/>
        </p:nvSpPr>
        <p:spPr>
          <a:xfrm>
            <a:off x="348920" y="1389964"/>
            <a:ext cx="3295227" cy="387798"/>
          </a:xfrm>
          <a:prstGeom prst="rect">
            <a:avLst/>
          </a:prstGeom>
          <a:noFill/>
        </p:spPr>
        <p:txBody>
          <a:bodyPr wrap="square" rtlCol="0">
            <a:spAutoFit/>
          </a:bodyPr>
          <a:lstStyle/>
          <a:p>
            <a:pPr algn="ctr">
              <a:lnSpc>
                <a:spcPct val="80000"/>
              </a:lnSpc>
            </a:pPr>
            <a:r>
              <a:rPr lang="en-US" sz="2400" b="1" dirty="0">
                <a:solidFill>
                  <a:srgbClr val="FFFFCC"/>
                </a:solidFill>
                <a:latin typeface="Bradley Hand ITC" panose="03070402050302030203" pitchFamily="66" charset="0"/>
                <a:ea typeface="Kozuka Gothic Pro L" panose="020B0200000000000000" pitchFamily="34" charset="-128"/>
              </a:rPr>
              <a:t>What I can do</a:t>
            </a:r>
          </a:p>
        </p:txBody>
      </p:sp>
      <p:sp>
        <p:nvSpPr>
          <p:cNvPr id="14" name="TextBox 13"/>
          <p:cNvSpPr txBox="1"/>
          <p:nvPr/>
        </p:nvSpPr>
        <p:spPr>
          <a:xfrm>
            <a:off x="187618" y="2640923"/>
            <a:ext cx="1272453" cy="307777"/>
          </a:xfrm>
          <a:prstGeom prst="rect">
            <a:avLst/>
          </a:prstGeom>
          <a:noFill/>
        </p:spPr>
        <p:txBody>
          <a:bodyPr wrap="square" rtlCol="0">
            <a:spAutoFit/>
          </a:bodyPr>
          <a:lstStyle/>
          <a:p>
            <a:pPr algn="ctr"/>
            <a:r>
              <a:rPr lang="en-US" sz="1400" dirty="0" smtClean="0">
                <a:latin typeface="Tw Cen MT Condensed" panose="020B0606020104020203" pitchFamily="34" charset="0"/>
              </a:rPr>
              <a:t>WEB DESIGN</a:t>
            </a:r>
            <a:endParaRPr lang="uk-UA" sz="1400" dirty="0"/>
          </a:p>
        </p:txBody>
      </p:sp>
      <p:sp>
        <p:nvSpPr>
          <p:cNvPr id="15" name="TextBox 14"/>
          <p:cNvSpPr txBox="1"/>
          <p:nvPr/>
        </p:nvSpPr>
        <p:spPr>
          <a:xfrm>
            <a:off x="-94530" y="3723976"/>
            <a:ext cx="1831616" cy="307777"/>
          </a:xfrm>
          <a:prstGeom prst="rect">
            <a:avLst/>
          </a:prstGeom>
          <a:noFill/>
        </p:spPr>
        <p:txBody>
          <a:bodyPr wrap="square" rtlCol="0">
            <a:spAutoFit/>
          </a:bodyPr>
          <a:lstStyle/>
          <a:p>
            <a:pPr algn="ctr"/>
            <a:r>
              <a:rPr lang="en-US" sz="1400" dirty="0" smtClean="0">
                <a:latin typeface="Tw Cen MT Condensed" panose="020B0606020104020203" pitchFamily="34" charset="0"/>
              </a:rPr>
              <a:t>MARKETING</a:t>
            </a:r>
            <a:endParaRPr lang="uk-UA" sz="1400" dirty="0"/>
          </a:p>
        </p:txBody>
      </p:sp>
      <p:sp>
        <p:nvSpPr>
          <p:cNvPr id="16" name="TextBox 15"/>
          <p:cNvSpPr txBox="1"/>
          <p:nvPr/>
        </p:nvSpPr>
        <p:spPr>
          <a:xfrm>
            <a:off x="2733210" y="2640923"/>
            <a:ext cx="1187400" cy="307777"/>
          </a:xfrm>
          <a:prstGeom prst="rect">
            <a:avLst/>
          </a:prstGeom>
          <a:noFill/>
        </p:spPr>
        <p:txBody>
          <a:bodyPr wrap="square" rtlCol="0">
            <a:spAutoFit/>
          </a:bodyPr>
          <a:lstStyle/>
          <a:p>
            <a:pPr algn="ctr"/>
            <a:r>
              <a:rPr lang="en-US" sz="1400" dirty="0" smtClean="0">
                <a:latin typeface="Tw Cen MT Condensed" panose="020B0606020104020203" pitchFamily="34" charset="0"/>
              </a:rPr>
              <a:t>PROGRAMMING</a:t>
            </a:r>
            <a:endParaRPr lang="uk-UA" sz="1400" dirty="0"/>
          </a:p>
        </p:txBody>
      </p:sp>
      <p:sp>
        <p:nvSpPr>
          <p:cNvPr id="17" name="TextBox 16"/>
          <p:cNvSpPr txBox="1"/>
          <p:nvPr/>
        </p:nvSpPr>
        <p:spPr>
          <a:xfrm>
            <a:off x="1100143" y="3744077"/>
            <a:ext cx="1799138" cy="307777"/>
          </a:xfrm>
          <a:prstGeom prst="rect">
            <a:avLst/>
          </a:prstGeom>
          <a:noFill/>
        </p:spPr>
        <p:txBody>
          <a:bodyPr wrap="square" rtlCol="0">
            <a:spAutoFit/>
          </a:bodyPr>
          <a:lstStyle/>
          <a:p>
            <a:pPr algn="ctr"/>
            <a:r>
              <a:rPr lang="en-US" sz="1400" dirty="0" smtClean="0">
                <a:latin typeface="Tw Cen MT Condensed" panose="020B0606020104020203" pitchFamily="34" charset="0"/>
              </a:rPr>
              <a:t>ANALYTICS / DATA</a:t>
            </a:r>
            <a:endParaRPr lang="uk-UA" sz="1400" dirty="0"/>
          </a:p>
        </p:txBody>
      </p:sp>
      <p:sp>
        <p:nvSpPr>
          <p:cNvPr id="18" name="TextBox 17"/>
          <p:cNvSpPr txBox="1"/>
          <p:nvPr/>
        </p:nvSpPr>
        <p:spPr>
          <a:xfrm>
            <a:off x="1502744" y="2640923"/>
            <a:ext cx="987144" cy="307777"/>
          </a:xfrm>
          <a:prstGeom prst="rect">
            <a:avLst/>
          </a:prstGeom>
          <a:noFill/>
        </p:spPr>
        <p:txBody>
          <a:bodyPr wrap="square" rtlCol="0">
            <a:spAutoFit/>
          </a:bodyPr>
          <a:lstStyle/>
          <a:p>
            <a:pPr algn="ctr"/>
            <a:r>
              <a:rPr lang="en-US" sz="1400" dirty="0" smtClean="0">
                <a:latin typeface="Tw Cen MT Condensed" panose="020B0606020104020203" pitchFamily="34" charset="0"/>
              </a:rPr>
              <a:t>STORY BOARD</a:t>
            </a:r>
            <a:endParaRPr lang="uk-UA" sz="1400" dirty="0"/>
          </a:p>
        </p:txBody>
      </p:sp>
      <p:sp>
        <p:nvSpPr>
          <p:cNvPr id="19" name="TextBox 18"/>
          <p:cNvSpPr txBox="1"/>
          <p:nvPr/>
        </p:nvSpPr>
        <p:spPr>
          <a:xfrm>
            <a:off x="2571612" y="3750914"/>
            <a:ext cx="1531088" cy="307777"/>
          </a:xfrm>
          <a:prstGeom prst="rect">
            <a:avLst/>
          </a:prstGeom>
          <a:noFill/>
        </p:spPr>
        <p:txBody>
          <a:bodyPr wrap="square" rtlCol="0">
            <a:spAutoFit/>
          </a:bodyPr>
          <a:lstStyle/>
          <a:p>
            <a:pPr algn="ctr"/>
            <a:r>
              <a:rPr lang="en-US" sz="1400" dirty="0" smtClean="0">
                <a:latin typeface="Tw Cen MT Condensed" panose="020B0606020104020203" pitchFamily="34" charset="0"/>
              </a:rPr>
              <a:t>BUSINESS</a:t>
            </a:r>
            <a:endParaRPr lang="uk-UA" sz="1400" dirty="0"/>
          </a:p>
        </p:txBody>
      </p:sp>
      <p:pic>
        <p:nvPicPr>
          <p:cNvPr id="20" name="Picture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7603" y="2007910"/>
            <a:ext cx="575561" cy="575561"/>
          </a:xfrm>
          <a:prstGeom prst="rect">
            <a:avLst/>
          </a:prstGeom>
        </p:spPr>
      </p:pic>
      <p:pic>
        <p:nvPicPr>
          <p:cNvPr id="21" name="Picture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76776" y="2007910"/>
            <a:ext cx="575560" cy="575560"/>
          </a:xfrm>
          <a:prstGeom prst="rect">
            <a:avLst/>
          </a:prstGeom>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05036" y="2007910"/>
            <a:ext cx="652924" cy="652924"/>
          </a:xfrm>
          <a:prstGeom prst="rect">
            <a:avLst/>
          </a:prstGeom>
        </p:spPr>
      </p:pic>
      <p:pic>
        <p:nvPicPr>
          <p:cNvPr id="1026" name="Picture 2" descr="https://image.flaticon.com/icons/png/512/30/30017.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6809" y="3067708"/>
            <a:ext cx="486357" cy="48635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chart icon 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24358" y="3345076"/>
            <a:ext cx="342712" cy="34271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business card icon png"/>
          <p:cNvPicPr>
            <a:picLocks noChangeAspect="1" noChangeArrowheads="1"/>
          </p:cNvPicPr>
          <p:nvPr/>
        </p:nvPicPr>
        <p:blipFill rotWithShape="1">
          <a:blip r:embed="rId10">
            <a:extLst>
              <a:ext uri="{28A0092B-C50C-407E-A947-70E740481C1C}">
                <a14:useLocalDpi xmlns:a14="http://schemas.microsoft.com/office/drawing/2010/main" val="0"/>
              </a:ext>
            </a:extLst>
          </a:blip>
          <a:srcRect l="23569" t="10426" r="24152" b="11258"/>
          <a:stretch/>
        </p:blipFill>
        <p:spPr bwMode="auto">
          <a:xfrm>
            <a:off x="3031629" y="3151475"/>
            <a:ext cx="631590" cy="496731"/>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36564" y="4404004"/>
            <a:ext cx="4126347" cy="387798"/>
          </a:xfrm>
          <a:prstGeom prst="rect">
            <a:avLst/>
          </a:prstGeom>
          <a:noFill/>
        </p:spPr>
        <p:txBody>
          <a:bodyPr wrap="square" rtlCol="0">
            <a:spAutoFit/>
          </a:bodyPr>
          <a:lstStyle/>
          <a:p>
            <a:pPr algn="ctr">
              <a:lnSpc>
                <a:spcPct val="80000"/>
              </a:lnSpc>
            </a:pPr>
            <a:r>
              <a:rPr lang="en-US" sz="2400" b="1" dirty="0" smtClean="0">
                <a:solidFill>
                  <a:srgbClr val="FFFFCC"/>
                </a:solidFill>
                <a:latin typeface="Bradley Hand ITC" panose="03070402050302030203" pitchFamily="66" charset="0"/>
                <a:ea typeface="Kozuka Gothic Pro L" panose="020B0200000000000000" pitchFamily="34" charset="-128"/>
              </a:rPr>
              <a:t>Education </a:t>
            </a:r>
            <a:r>
              <a:rPr lang="en-US" sz="2400" b="1" dirty="0">
                <a:solidFill>
                  <a:srgbClr val="FFFFCC"/>
                </a:solidFill>
                <a:latin typeface="Bradley Hand ITC" panose="03070402050302030203" pitchFamily="66" charset="0"/>
                <a:ea typeface="Kozuka Gothic Pro L" panose="020B0200000000000000" pitchFamily="34" charset="-128"/>
              </a:rPr>
              <a:t>&amp; Experience</a:t>
            </a:r>
          </a:p>
        </p:txBody>
      </p:sp>
      <p:sp>
        <p:nvSpPr>
          <p:cNvPr id="23" name="Rectangle 22"/>
          <p:cNvSpPr/>
          <p:nvPr/>
        </p:nvSpPr>
        <p:spPr>
          <a:xfrm>
            <a:off x="703183" y="6983611"/>
            <a:ext cx="1193979" cy="212651"/>
          </a:xfrm>
          <a:prstGeom prst="rect">
            <a:avLst/>
          </a:prstGeom>
          <a:solidFill>
            <a:srgbClr val="A683B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30" name="Rectangle 29"/>
          <p:cNvSpPr/>
          <p:nvPr/>
        </p:nvSpPr>
        <p:spPr>
          <a:xfrm>
            <a:off x="1892016" y="6983611"/>
            <a:ext cx="1193979" cy="212651"/>
          </a:xfrm>
          <a:prstGeom prst="rect">
            <a:avLst/>
          </a:prstGeom>
          <a:solidFill>
            <a:srgbClr val="7B54A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31" name="Rectangle 30"/>
          <p:cNvSpPr/>
          <p:nvPr/>
        </p:nvSpPr>
        <p:spPr>
          <a:xfrm>
            <a:off x="255746" y="6983611"/>
            <a:ext cx="452583" cy="212400"/>
          </a:xfrm>
          <a:prstGeom prst="rect">
            <a:avLst/>
          </a:prstGeom>
          <a:solidFill>
            <a:srgbClr val="BE393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dirty="0"/>
          </a:p>
        </p:txBody>
      </p:sp>
      <p:sp>
        <p:nvSpPr>
          <p:cNvPr id="32" name="Rectangle 31"/>
          <p:cNvSpPr/>
          <p:nvPr/>
        </p:nvSpPr>
        <p:spPr>
          <a:xfrm>
            <a:off x="3082465" y="6983611"/>
            <a:ext cx="1193979" cy="212651"/>
          </a:xfrm>
          <a:prstGeom prst="rect">
            <a:avLst/>
          </a:prstGeom>
          <a:solidFill>
            <a:srgbClr val="5CABC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33" name="Rectangle 32"/>
          <p:cNvSpPr/>
          <p:nvPr/>
        </p:nvSpPr>
        <p:spPr>
          <a:xfrm>
            <a:off x="4257893" y="6983611"/>
            <a:ext cx="1193979" cy="212651"/>
          </a:xfrm>
          <a:prstGeom prst="rect">
            <a:avLst/>
          </a:prstGeom>
          <a:solidFill>
            <a:srgbClr val="83BA6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34" name="Rectangle 33"/>
          <p:cNvSpPr/>
          <p:nvPr/>
        </p:nvSpPr>
        <p:spPr>
          <a:xfrm>
            <a:off x="5430646" y="6983611"/>
            <a:ext cx="1193979" cy="212651"/>
          </a:xfrm>
          <a:prstGeom prst="rect">
            <a:avLst/>
          </a:prstGeom>
          <a:solidFill>
            <a:srgbClr val="EFDF5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35" name="Rectangle 34"/>
          <p:cNvSpPr/>
          <p:nvPr/>
        </p:nvSpPr>
        <p:spPr>
          <a:xfrm>
            <a:off x="6616605" y="6983611"/>
            <a:ext cx="798012" cy="212400"/>
          </a:xfrm>
          <a:prstGeom prst="rect">
            <a:avLst/>
          </a:prstGeom>
          <a:solidFill>
            <a:srgbClr val="D38E4A"/>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36" name="TextBox 35"/>
          <p:cNvSpPr txBox="1"/>
          <p:nvPr/>
        </p:nvSpPr>
        <p:spPr>
          <a:xfrm>
            <a:off x="1787397" y="6115798"/>
            <a:ext cx="2280310" cy="553998"/>
          </a:xfrm>
          <a:prstGeom prst="rect">
            <a:avLst/>
          </a:prstGeom>
          <a:noFill/>
        </p:spPr>
        <p:txBody>
          <a:bodyPr wrap="square" rtlCol="0">
            <a:spAutoFit/>
          </a:bodyPr>
          <a:lstStyle/>
          <a:p>
            <a:r>
              <a:rPr lang="en-US" sz="1600" dirty="0" smtClean="0">
                <a:latin typeface="Tw Cen MT Condensed" panose="020B0606020104020203" pitchFamily="34" charset="0"/>
              </a:rPr>
              <a:t>COMPANY NAME</a:t>
            </a:r>
          </a:p>
          <a:p>
            <a:r>
              <a:rPr lang="en-US" sz="1400" dirty="0" smtClean="0">
                <a:latin typeface="Tw Cen MT Condensed" panose="020B0606020104020203" pitchFamily="34" charset="0"/>
              </a:rPr>
              <a:t>POSITION</a:t>
            </a:r>
            <a:endParaRPr lang="en-US" sz="1400" dirty="0">
              <a:latin typeface="Tw Cen MT Condensed" panose="020B0606020104020203" pitchFamily="34" charset="0"/>
            </a:endParaRPr>
          </a:p>
        </p:txBody>
      </p:sp>
      <p:sp>
        <p:nvSpPr>
          <p:cNvPr id="37" name="TextBox 36"/>
          <p:cNvSpPr txBox="1"/>
          <p:nvPr/>
        </p:nvSpPr>
        <p:spPr>
          <a:xfrm>
            <a:off x="2031048" y="6648187"/>
            <a:ext cx="1414103" cy="307777"/>
          </a:xfrm>
          <a:prstGeom prst="rect">
            <a:avLst/>
          </a:prstGeom>
          <a:noFill/>
        </p:spPr>
        <p:txBody>
          <a:bodyPr wrap="square" rtlCol="0">
            <a:spAutoFit/>
          </a:bodyPr>
          <a:lstStyle/>
          <a:p>
            <a:r>
              <a:rPr lang="en-US" sz="1400" dirty="0" smtClean="0">
                <a:solidFill>
                  <a:srgbClr val="7B54A3"/>
                </a:solidFill>
                <a:latin typeface="Tw Cen MT Condensed" panose="020B0606020104020203" pitchFamily="34" charset="0"/>
                <a:ea typeface="Amatic" charset="0"/>
                <a:cs typeface="Amatic" charset="0"/>
              </a:rPr>
              <a:t>2010-2017</a:t>
            </a:r>
            <a:endParaRPr lang="en-US" sz="1100" dirty="0">
              <a:solidFill>
                <a:srgbClr val="7B54A3"/>
              </a:solidFill>
              <a:latin typeface="Tw Cen MT Condensed" panose="020B0606020104020203" pitchFamily="34" charset="0"/>
              <a:ea typeface="Amatic" charset="0"/>
              <a:cs typeface="Amatic" charset="0"/>
            </a:endParaRPr>
          </a:p>
        </p:txBody>
      </p:sp>
      <p:sp>
        <p:nvSpPr>
          <p:cNvPr id="38" name="TextBox 37"/>
          <p:cNvSpPr txBox="1"/>
          <p:nvPr/>
        </p:nvSpPr>
        <p:spPr>
          <a:xfrm>
            <a:off x="290636" y="5053061"/>
            <a:ext cx="3534036" cy="954107"/>
          </a:xfrm>
          <a:prstGeom prst="rect">
            <a:avLst/>
          </a:prstGeom>
          <a:noFill/>
        </p:spPr>
        <p:txBody>
          <a:bodyPr wrap="square" rtlCol="0">
            <a:spAutoFit/>
          </a:bodyPr>
          <a:lstStyle/>
          <a:p>
            <a:pPr>
              <a:tabLst>
                <a:tab pos="723900" algn="l"/>
                <a:tab pos="1447800" algn="l"/>
                <a:tab pos="2171700" algn="l"/>
              </a:tabLst>
              <a:defRPr/>
            </a:pPr>
            <a:r>
              <a:rPr lang="fr-FR" sz="1400" dirty="0" smtClean="0">
                <a:latin typeface="Tw Cen MT Condensed" panose="020B0606020104020203" pitchFamily="34" charset="0"/>
                <a:ea typeface="Amatic" charset="0"/>
                <a:cs typeface="Amatic" charset="0"/>
              </a:rPr>
              <a:t>LOREM IPSUM DOLOR SIT AMET, CONSECTETUR ADIPISCING ELIT. MORBI TRISTIQUE SAPIEN NEC NULLA RUTRUM IMPERDIET. NULLAM FAUCIBUS AUGUE ID VELIT LUCTUS MAXIMUS. INTERDUM ET MALESUADA FAMES AC ANTE IPSUM PRIMIS IN FAUCIBUS. </a:t>
            </a:r>
            <a:endParaRPr lang="fr-FR" sz="1400" dirty="0">
              <a:latin typeface="Tw Cen MT Condensed" panose="020B0606020104020203" pitchFamily="34" charset="0"/>
              <a:ea typeface="Amatic" charset="0"/>
              <a:cs typeface="Amatic" charset="0"/>
            </a:endParaRPr>
          </a:p>
        </p:txBody>
      </p:sp>
      <p:sp>
        <p:nvSpPr>
          <p:cNvPr id="40" name="TextBox 39"/>
          <p:cNvSpPr txBox="1"/>
          <p:nvPr/>
        </p:nvSpPr>
        <p:spPr>
          <a:xfrm>
            <a:off x="5529310" y="6648187"/>
            <a:ext cx="1414103" cy="307777"/>
          </a:xfrm>
          <a:prstGeom prst="rect">
            <a:avLst/>
          </a:prstGeom>
          <a:noFill/>
        </p:spPr>
        <p:txBody>
          <a:bodyPr wrap="square" rtlCol="0">
            <a:spAutoFit/>
          </a:bodyPr>
          <a:lstStyle/>
          <a:p>
            <a:r>
              <a:rPr lang="en-US" sz="1400" dirty="0" smtClean="0">
                <a:solidFill>
                  <a:srgbClr val="F7D932"/>
                </a:solidFill>
                <a:latin typeface="Tw Cen MT Condensed" panose="020B0606020104020203" pitchFamily="34" charset="0"/>
                <a:ea typeface="Amatic" charset="0"/>
                <a:cs typeface="Amatic" charset="0"/>
              </a:rPr>
              <a:t>2010-2017</a:t>
            </a:r>
            <a:endParaRPr lang="en-US" sz="1100" dirty="0">
              <a:solidFill>
                <a:srgbClr val="F7D932"/>
              </a:solidFill>
              <a:latin typeface="Tw Cen MT Condensed" panose="020B0606020104020203" pitchFamily="34" charset="0"/>
              <a:ea typeface="Amatic" charset="0"/>
              <a:cs typeface="Amatic" charset="0"/>
            </a:endParaRPr>
          </a:p>
        </p:txBody>
      </p:sp>
      <p:sp>
        <p:nvSpPr>
          <p:cNvPr id="43" name="TextBox 42"/>
          <p:cNvSpPr txBox="1"/>
          <p:nvPr/>
        </p:nvSpPr>
        <p:spPr>
          <a:xfrm>
            <a:off x="4353426" y="7282837"/>
            <a:ext cx="1414103" cy="307777"/>
          </a:xfrm>
          <a:prstGeom prst="rect">
            <a:avLst/>
          </a:prstGeom>
          <a:noFill/>
        </p:spPr>
        <p:txBody>
          <a:bodyPr wrap="square" rtlCol="0">
            <a:spAutoFit/>
          </a:bodyPr>
          <a:lstStyle/>
          <a:p>
            <a:r>
              <a:rPr lang="en-US" sz="1400" dirty="0" smtClean="0">
                <a:solidFill>
                  <a:srgbClr val="5CA564"/>
                </a:solidFill>
                <a:latin typeface="Tw Cen MT Condensed" panose="020B0606020104020203" pitchFamily="34" charset="0"/>
                <a:ea typeface="Amatic" charset="0"/>
                <a:cs typeface="Amatic" charset="0"/>
              </a:rPr>
              <a:t>2010-2017</a:t>
            </a:r>
            <a:endParaRPr lang="en-US" sz="1100" dirty="0">
              <a:solidFill>
                <a:srgbClr val="5CA564"/>
              </a:solidFill>
              <a:latin typeface="Tw Cen MT Condensed" panose="020B0606020104020203" pitchFamily="34" charset="0"/>
              <a:ea typeface="Amatic" charset="0"/>
              <a:cs typeface="Amatic" charset="0"/>
            </a:endParaRPr>
          </a:p>
        </p:txBody>
      </p:sp>
      <p:sp>
        <p:nvSpPr>
          <p:cNvPr id="45" name="TextBox 44"/>
          <p:cNvSpPr txBox="1"/>
          <p:nvPr/>
        </p:nvSpPr>
        <p:spPr>
          <a:xfrm>
            <a:off x="618619" y="7532835"/>
            <a:ext cx="2158409" cy="523220"/>
          </a:xfrm>
          <a:prstGeom prst="rect">
            <a:avLst/>
          </a:prstGeom>
          <a:noFill/>
        </p:spPr>
        <p:txBody>
          <a:bodyPr wrap="square" rtlCol="0">
            <a:spAutoFit/>
          </a:bodyPr>
          <a:lstStyle/>
          <a:p>
            <a:r>
              <a:rPr lang="en-US" sz="1600" dirty="0" smtClean="0">
                <a:latin typeface="Tw Cen MT Condensed" panose="020B0606020104020203" pitchFamily="34" charset="0"/>
              </a:rPr>
              <a:t>SCHOOL </a:t>
            </a:r>
          </a:p>
          <a:p>
            <a:r>
              <a:rPr lang="en-US" sz="1200" dirty="0" smtClean="0">
                <a:latin typeface="Tw Cen MT Condensed" panose="020B0606020104020203" pitchFamily="34" charset="0"/>
              </a:rPr>
              <a:t>DEGREE</a:t>
            </a:r>
            <a:endParaRPr lang="en-US" sz="1200" dirty="0">
              <a:latin typeface="Tw Cen MT Condensed" panose="020B0606020104020203" pitchFamily="34" charset="0"/>
            </a:endParaRPr>
          </a:p>
        </p:txBody>
      </p:sp>
      <p:sp>
        <p:nvSpPr>
          <p:cNvPr id="46" name="TextBox 45"/>
          <p:cNvSpPr txBox="1"/>
          <p:nvPr/>
        </p:nvSpPr>
        <p:spPr>
          <a:xfrm>
            <a:off x="889484" y="7282837"/>
            <a:ext cx="2158409" cy="307777"/>
          </a:xfrm>
          <a:prstGeom prst="rect">
            <a:avLst/>
          </a:prstGeom>
          <a:noFill/>
        </p:spPr>
        <p:txBody>
          <a:bodyPr wrap="square" rtlCol="0">
            <a:spAutoFit/>
          </a:bodyPr>
          <a:lstStyle/>
          <a:p>
            <a:r>
              <a:rPr lang="en-US" sz="1400" dirty="0" smtClean="0">
                <a:solidFill>
                  <a:srgbClr val="C58CE6"/>
                </a:solidFill>
                <a:latin typeface="Tw Cen MT Condensed" panose="020B0606020104020203" pitchFamily="34" charset="0"/>
                <a:ea typeface="Amatic" charset="0"/>
                <a:cs typeface="Amatic" charset="0"/>
              </a:rPr>
              <a:t>2010-2017</a:t>
            </a:r>
            <a:endParaRPr lang="en-US" sz="1100" dirty="0">
              <a:solidFill>
                <a:srgbClr val="C58CE6"/>
              </a:solidFill>
              <a:latin typeface="Tw Cen MT Condensed" panose="020B0606020104020203" pitchFamily="34" charset="0"/>
              <a:ea typeface="Amatic" charset="0"/>
              <a:cs typeface="Amatic" charset="0"/>
            </a:endParaRPr>
          </a:p>
        </p:txBody>
      </p:sp>
      <p:sp>
        <p:nvSpPr>
          <p:cNvPr id="47" name="TextBox 46"/>
          <p:cNvSpPr txBox="1"/>
          <p:nvPr/>
        </p:nvSpPr>
        <p:spPr>
          <a:xfrm>
            <a:off x="3389990" y="6118878"/>
            <a:ext cx="2158409" cy="523220"/>
          </a:xfrm>
          <a:prstGeom prst="rect">
            <a:avLst/>
          </a:prstGeom>
          <a:noFill/>
        </p:spPr>
        <p:txBody>
          <a:bodyPr wrap="square" rtlCol="0">
            <a:spAutoFit/>
          </a:bodyPr>
          <a:lstStyle/>
          <a:p>
            <a:r>
              <a:rPr lang="en-US" sz="1600" dirty="0" smtClean="0">
                <a:latin typeface="Tw Cen MT Condensed" panose="020B0606020104020203" pitchFamily="34" charset="0"/>
              </a:rPr>
              <a:t>SCHOOL</a:t>
            </a:r>
          </a:p>
          <a:p>
            <a:r>
              <a:rPr lang="en-US" sz="1200" dirty="0" smtClean="0">
                <a:latin typeface="Tw Cen MT Condensed" panose="020B0606020104020203" pitchFamily="34" charset="0"/>
              </a:rPr>
              <a:t>DEGREE</a:t>
            </a:r>
            <a:endParaRPr lang="en-US" sz="1200" dirty="0">
              <a:latin typeface="Tw Cen MT Condensed" panose="020B0606020104020203" pitchFamily="34" charset="0"/>
            </a:endParaRPr>
          </a:p>
        </p:txBody>
      </p:sp>
      <p:sp>
        <p:nvSpPr>
          <p:cNvPr id="48" name="TextBox 47"/>
          <p:cNvSpPr txBox="1"/>
          <p:nvPr/>
        </p:nvSpPr>
        <p:spPr>
          <a:xfrm>
            <a:off x="3627143" y="6648187"/>
            <a:ext cx="2158409" cy="307777"/>
          </a:xfrm>
          <a:prstGeom prst="rect">
            <a:avLst/>
          </a:prstGeom>
          <a:noFill/>
        </p:spPr>
        <p:txBody>
          <a:bodyPr wrap="square" rtlCol="0">
            <a:spAutoFit/>
          </a:bodyPr>
          <a:lstStyle/>
          <a:p>
            <a:r>
              <a:rPr lang="en-US" sz="1400" dirty="0" smtClean="0">
                <a:solidFill>
                  <a:srgbClr val="49AFF6"/>
                </a:solidFill>
                <a:latin typeface="Tw Cen MT Condensed" panose="020B0606020104020203" pitchFamily="34" charset="0"/>
                <a:ea typeface="Amatic" charset="0"/>
                <a:cs typeface="Amatic" charset="0"/>
              </a:rPr>
              <a:t>2010-2017</a:t>
            </a:r>
            <a:endParaRPr lang="en-US" sz="1100" dirty="0">
              <a:solidFill>
                <a:srgbClr val="49AFF6"/>
              </a:solidFill>
              <a:latin typeface="Tw Cen MT Condensed" panose="020B0606020104020203" pitchFamily="34" charset="0"/>
              <a:ea typeface="Amatic" charset="0"/>
              <a:cs typeface="Amatic" charset="0"/>
            </a:endParaRPr>
          </a:p>
        </p:txBody>
      </p:sp>
      <p:sp>
        <p:nvSpPr>
          <p:cNvPr id="49" name="TextBox 48"/>
          <p:cNvSpPr txBox="1"/>
          <p:nvPr/>
        </p:nvSpPr>
        <p:spPr>
          <a:xfrm>
            <a:off x="6085686" y="7532835"/>
            <a:ext cx="2158409" cy="523220"/>
          </a:xfrm>
          <a:prstGeom prst="rect">
            <a:avLst/>
          </a:prstGeom>
          <a:noFill/>
        </p:spPr>
        <p:txBody>
          <a:bodyPr wrap="square" rtlCol="0">
            <a:spAutoFit/>
          </a:bodyPr>
          <a:lstStyle/>
          <a:p>
            <a:r>
              <a:rPr lang="en-US" sz="1600" dirty="0" smtClean="0">
                <a:latin typeface="Tw Cen MT Condensed" panose="020B0606020104020203" pitchFamily="34" charset="0"/>
              </a:rPr>
              <a:t>SCHOOL </a:t>
            </a:r>
          </a:p>
          <a:p>
            <a:r>
              <a:rPr lang="en-US" sz="1200" dirty="0" smtClean="0">
                <a:latin typeface="Tw Cen MT Condensed" panose="020B0606020104020203" pitchFamily="34" charset="0"/>
              </a:rPr>
              <a:t>DEGREE</a:t>
            </a:r>
            <a:endParaRPr lang="en-US" sz="1200" dirty="0">
              <a:latin typeface="Tw Cen MT Condensed" panose="020B0606020104020203" pitchFamily="34" charset="0"/>
            </a:endParaRPr>
          </a:p>
        </p:txBody>
      </p:sp>
      <p:sp>
        <p:nvSpPr>
          <p:cNvPr id="50" name="TextBox 49"/>
          <p:cNvSpPr txBox="1"/>
          <p:nvPr/>
        </p:nvSpPr>
        <p:spPr>
          <a:xfrm>
            <a:off x="6268591" y="7282837"/>
            <a:ext cx="2158409" cy="307777"/>
          </a:xfrm>
          <a:prstGeom prst="rect">
            <a:avLst/>
          </a:prstGeom>
          <a:noFill/>
        </p:spPr>
        <p:txBody>
          <a:bodyPr wrap="square" rtlCol="0">
            <a:spAutoFit/>
          </a:bodyPr>
          <a:lstStyle/>
          <a:p>
            <a:r>
              <a:rPr lang="en-US" sz="1400" dirty="0" smtClean="0">
                <a:solidFill>
                  <a:srgbClr val="E58222"/>
                </a:solidFill>
                <a:latin typeface="Tw Cen MT Condensed" panose="020B0606020104020203" pitchFamily="34" charset="0"/>
                <a:ea typeface="Amatic" charset="0"/>
                <a:cs typeface="Amatic" charset="0"/>
              </a:rPr>
              <a:t>2010-2017</a:t>
            </a:r>
            <a:endParaRPr lang="en-US" sz="1100" dirty="0">
              <a:solidFill>
                <a:srgbClr val="E58222"/>
              </a:solidFill>
              <a:latin typeface="Tw Cen MT Condensed" panose="020B0606020104020203" pitchFamily="34" charset="0"/>
              <a:ea typeface="Amatic" charset="0"/>
              <a:cs typeface="Amatic" charset="0"/>
            </a:endParaRPr>
          </a:p>
        </p:txBody>
      </p:sp>
      <p:pic>
        <p:nvPicPr>
          <p:cNvPr id="25" name="Picture 2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076660" y="7235071"/>
            <a:ext cx="319785" cy="319785"/>
          </a:xfrm>
          <a:prstGeom prst="rect">
            <a:avLst/>
          </a:prstGeom>
        </p:spPr>
      </p:pic>
      <p:pic>
        <p:nvPicPr>
          <p:cNvPr id="26" name="Picture 2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39294" y="7235071"/>
            <a:ext cx="319785" cy="319785"/>
          </a:xfrm>
          <a:prstGeom prst="rect">
            <a:avLst/>
          </a:prstGeom>
        </p:spPr>
      </p:pic>
      <p:pic>
        <p:nvPicPr>
          <p:cNvPr id="27" name="Picture 26"/>
          <p:cNvPicPr>
            <a:picLocks noChangeAspect="1"/>
          </p:cNvPicPr>
          <p:nvPr/>
        </p:nvPicPr>
        <p:blipFill>
          <a:blip r:embed="rId13">
            <a:extLst>
              <a:ext uri="{BEBA8EAE-BF5A-486C-A8C5-ECC9F3942E4B}">
                <a14:imgProps xmlns:a14="http://schemas.microsoft.com/office/drawing/2010/main">
                  <a14:imgLayer r:embed="rId14">
                    <a14:imgEffect>
                      <a14:saturation sat="33000"/>
                    </a14:imgEffect>
                  </a14:imgLayer>
                </a14:imgProps>
              </a:ext>
              <a:ext uri="{28A0092B-C50C-407E-A947-70E740481C1C}">
                <a14:useLocalDpi xmlns:a14="http://schemas.microsoft.com/office/drawing/2010/main" val="0"/>
              </a:ext>
            </a:extLst>
          </a:blip>
          <a:stretch>
            <a:fillRect/>
          </a:stretch>
        </p:blipFill>
        <p:spPr>
          <a:xfrm>
            <a:off x="1827372" y="6601229"/>
            <a:ext cx="319785" cy="319785"/>
          </a:xfrm>
          <a:prstGeom prst="rect">
            <a:avLst/>
          </a:prstGeom>
        </p:spPr>
      </p:pic>
      <p:pic>
        <p:nvPicPr>
          <p:cNvPr id="28" name="Picture 2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426859" y="6601229"/>
            <a:ext cx="319785" cy="319785"/>
          </a:xfrm>
          <a:prstGeom prst="rect">
            <a:avLst/>
          </a:prstGeom>
        </p:spPr>
      </p:pic>
      <p:pic>
        <p:nvPicPr>
          <p:cNvPr id="51" name="Picture 50"/>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156893" y="7235071"/>
            <a:ext cx="319785" cy="319785"/>
          </a:xfrm>
          <a:prstGeom prst="rect">
            <a:avLst/>
          </a:prstGeom>
        </p:spPr>
      </p:pic>
      <p:pic>
        <p:nvPicPr>
          <p:cNvPr id="52" name="Picture 51"/>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323250" y="6601229"/>
            <a:ext cx="319785" cy="319785"/>
          </a:xfrm>
          <a:prstGeom prst="rect">
            <a:avLst/>
          </a:prstGeom>
        </p:spPr>
      </p:pic>
      <p:sp>
        <p:nvSpPr>
          <p:cNvPr id="57" name="TextBox 56"/>
          <p:cNvSpPr txBox="1"/>
          <p:nvPr/>
        </p:nvSpPr>
        <p:spPr>
          <a:xfrm>
            <a:off x="4166658" y="7532835"/>
            <a:ext cx="2280310" cy="523220"/>
          </a:xfrm>
          <a:prstGeom prst="rect">
            <a:avLst/>
          </a:prstGeom>
          <a:noFill/>
        </p:spPr>
        <p:txBody>
          <a:bodyPr wrap="square" rtlCol="0">
            <a:spAutoFit/>
          </a:bodyPr>
          <a:lstStyle/>
          <a:p>
            <a:r>
              <a:rPr lang="en-US" sz="1600" dirty="0" smtClean="0">
                <a:latin typeface="Tw Cen MT Condensed" panose="020B0606020104020203" pitchFamily="34" charset="0"/>
              </a:rPr>
              <a:t>SCHOOL </a:t>
            </a:r>
          </a:p>
          <a:p>
            <a:r>
              <a:rPr lang="en-US" sz="1200" dirty="0" smtClean="0">
                <a:latin typeface="Tw Cen MT Condensed" panose="020B0606020104020203" pitchFamily="34" charset="0"/>
              </a:rPr>
              <a:t>DEGREE</a:t>
            </a:r>
            <a:endParaRPr lang="en-US" sz="1200" dirty="0">
              <a:latin typeface="Tw Cen MT Condensed" panose="020B0606020104020203" pitchFamily="34" charset="0"/>
            </a:endParaRPr>
          </a:p>
        </p:txBody>
      </p:sp>
      <p:sp>
        <p:nvSpPr>
          <p:cNvPr id="58" name="TextBox 57"/>
          <p:cNvSpPr txBox="1"/>
          <p:nvPr/>
        </p:nvSpPr>
        <p:spPr>
          <a:xfrm>
            <a:off x="3159253" y="8068994"/>
            <a:ext cx="3784160" cy="523220"/>
          </a:xfrm>
          <a:prstGeom prst="rect">
            <a:avLst/>
          </a:prstGeom>
          <a:noFill/>
        </p:spPr>
        <p:txBody>
          <a:bodyPr wrap="square" rtlCol="0">
            <a:spAutoFit/>
          </a:bodyPr>
          <a:lstStyle/>
          <a:p>
            <a:pPr algn="just"/>
            <a:r>
              <a:rPr lang="fr-FR" sz="1400" dirty="0" smtClean="0">
                <a:latin typeface="Tw Cen MT Condensed" panose="020B0606020104020203" pitchFamily="34" charset="0"/>
                <a:ea typeface="Amatic" charset="0"/>
                <a:cs typeface="Amatic" charset="0"/>
              </a:rPr>
              <a:t>LOREM IPSUM DOLOR SIT AMET, CONSECTETUR ADIPISCING ELIT. MORBI TRISTIQUE SAPIEN NEC NULLA RUTRUM IMPERDIET. </a:t>
            </a:r>
            <a:endParaRPr lang="fr-FR" sz="1400" dirty="0">
              <a:latin typeface="Tw Cen MT Condensed" panose="020B0606020104020203" pitchFamily="34" charset="0"/>
            </a:endParaRPr>
          </a:p>
        </p:txBody>
      </p:sp>
      <p:sp>
        <p:nvSpPr>
          <p:cNvPr id="59" name="TextBox 58"/>
          <p:cNvSpPr txBox="1"/>
          <p:nvPr/>
        </p:nvSpPr>
        <p:spPr>
          <a:xfrm>
            <a:off x="5287143" y="6061206"/>
            <a:ext cx="2280310" cy="553998"/>
          </a:xfrm>
          <a:prstGeom prst="rect">
            <a:avLst/>
          </a:prstGeom>
          <a:noFill/>
        </p:spPr>
        <p:txBody>
          <a:bodyPr wrap="square" rtlCol="0">
            <a:spAutoFit/>
          </a:bodyPr>
          <a:lstStyle/>
          <a:p>
            <a:r>
              <a:rPr lang="en-US" sz="1600" dirty="0" smtClean="0">
                <a:latin typeface="Tw Cen MT Condensed" panose="020B0606020104020203" pitchFamily="34" charset="0"/>
              </a:rPr>
              <a:t>COMPANY NAME</a:t>
            </a:r>
          </a:p>
          <a:p>
            <a:r>
              <a:rPr lang="en-US" sz="1400" dirty="0" smtClean="0">
                <a:latin typeface="Tw Cen MT Condensed" panose="020B0606020104020203" pitchFamily="34" charset="0"/>
              </a:rPr>
              <a:t>POSITION</a:t>
            </a:r>
            <a:endParaRPr lang="en-US" sz="1400" dirty="0">
              <a:latin typeface="Tw Cen MT Condensed" panose="020B0606020104020203" pitchFamily="34" charset="0"/>
            </a:endParaRPr>
          </a:p>
        </p:txBody>
      </p:sp>
      <p:sp>
        <p:nvSpPr>
          <p:cNvPr id="60" name="TextBox 59"/>
          <p:cNvSpPr txBox="1"/>
          <p:nvPr/>
        </p:nvSpPr>
        <p:spPr>
          <a:xfrm>
            <a:off x="4580906" y="5057779"/>
            <a:ext cx="2784273" cy="738664"/>
          </a:xfrm>
          <a:prstGeom prst="rect">
            <a:avLst/>
          </a:prstGeom>
          <a:noFill/>
        </p:spPr>
        <p:txBody>
          <a:bodyPr wrap="square" rtlCol="0">
            <a:spAutoFit/>
          </a:bodyPr>
          <a:lstStyle/>
          <a:p>
            <a:pPr algn="just"/>
            <a:r>
              <a:rPr lang="fr-FR" sz="1400" dirty="0" smtClean="0">
                <a:latin typeface="Tw Cen MT Condensed" panose="020B0606020104020203" pitchFamily="34" charset="0"/>
                <a:ea typeface="Amatic" charset="0"/>
                <a:cs typeface="Amatic" charset="0"/>
              </a:rPr>
              <a:t>LOREM IPSUM DOLOR SIT AMET, CONSECTETUR ADIPISCING ELIT. MORBI TRISTIQUE SAPIEN NEC NULLA RUTRUM IMPERDIET. </a:t>
            </a:r>
            <a:endParaRPr lang="fr-FR" sz="1400" dirty="0">
              <a:latin typeface="Tw Cen MT Condensed" panose="020B0606020104020203" pitchFamily="34" charset="0"/>
              <a:ea typeface="Amatic" charset="0"/>
              <a:cs typeface="Amatic" charset="0"/>
            </a:endParaRPr>
          </a:p>
        </p:txBody>
      </p:sp>
      <p:sp>
        <p:nvSpPr>
          <p:cNvPr id="55" name="TextBox 54"/>
          <p:cNvSpPr txBox="1"/>
          <p:nvPr/>
        </p:nvSpPr>
        <p:spPr>
          <a:xfrm>
            <a:off x="4454408" y="2711508"/>
            <a:ext cx="2952199" cy="387798"/>
          </a:xfrm>
          <a:prstGeom prst="rect">
            <a:avLst/>
          </a:prstGeom>
          <a:noFill/>
        </p:spPr>
        <p:txBody>
          <a:bodyPr wrap="square" rtlCol="0">
            <a:spAutoFit/>
          </a:bodyPr>
          <a:lstStyle/>
          <a:p>
            <a:pPr algn="ctr">
              <a:lnSpc>
                <a:spcPct val="80000"/>
              </a:lnSpc>
            </a:pPr>
            <a:r>
              <a:rPr lang="en-US" sz="2400" b="1" dirty="0" smtClean="0">
                <a:solidFill>
                  <a:srgbClr val="E58222"/>
                </a:solidFill>
                <a:latin typeface="Bradley Hand ITC" panose="03070402050302030203" pitchFamily="66" charset="0"/>
                <a:ea typeface="Kozuka Gothic Pro L" panose="020B0200000000000000" pitchFamily="34" charset="-128"/>
              </a:rPr>
              <a:t>Personality</a:t>
            </a:r>
            <a:endParaRPr lang="en-US" sz="2400" b="1" dirty="0">
              <a:solidFill>
                <a:srgbClr val="E58222"/>
              </a:solidFill>
              <a:latin typeface="Bradley Hand ITC" panose="03070402050302030203" pitchFamily="66" charset="0"/>
              <a:ea typeface="Kozuka Gothic Pro L" panose="020B0200000000000000" pitchFamily="34" charset="-128"/>
            </a:endParaRPr>
          </a:p>
        </p:txBody>
      </p:sp>
      <p:sp>
        <p:nvSpPr>
          <p:cNvPr id="4" name="Rectangle 3"/>
          <p:cNvSpPr/>
          <p:nvPr/>
        </p:nvSpPr>
        <p:spPr>
          <a:xfrm>
            <a:off x="5513500" y="3237862"/>
            <a:ext cx="212389" cy="212389"/>
          </a:xfrm>
          <a:prstGeom prst="rect">
            <a:avLst/>
          </a:prstGeom>
          <a:solidFill>
            <a:srgbClr val="5CA56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65" name="Rectangle 64"/>
          <p:cNvSpPr/>
          <p:nvPr/>
        </p:nvSpPr>
        <p:spPr>
          <a:xfrm>
            <a:off x="7069352" y="3237862"/>
            <a:ext cx="212389" cy="212389"/>
          </a:xfrm>
          <a:prstGeom prst="rect">
            <a:avLst/>
          </a:prstGeom>
          <a:solidFill>
            <a:schemeClr val="accent3">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66" name="Rectangle 65"/>
          <p:cNvSpPr/>
          <p:nvPr/>
        </p:nvSpPr>
        <p:spPr>
          <a:xfrm>
            <a:off x="6810042" y="3237862"/>
            <a:ext cx="212389" cy="212389"/>
          </a:xfrm>
          <a:prstGeom prst="rect">
            <a:avLst/>
          </a:prstGeom>
          <a:solidFill>
            <a:schemeClr val="accent3">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67" name="Rectangle 66"/>
          <p:cNvSpPr/>
          <p:nvPr/>
        </p:nvSpPr>
        <p:spPr>
          <a:xfrm>
            <a:off x="6550736" y="3237862"/>
            <a:ext cx="212389" cy="212389"/>
          </a:xfrm>
          <a:prstGeom prst="rect">
            <a:avLst/>
          </a:prstGeom>
          <a:solidFill>
            <a:schemeClr val="accent3">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68" name="Rectangle 67"/>
          <p:cNvSpPr/>
          <p:nvPr/>
        </p:nvSpPr>
        <p:spPr>
          <a:xfrm>
            <a:off x="6291427" y="3237862"/>
            <a:ext cx="212389" cy="212389"/>
          </a:xfrm>
          <a:prstGeom prst="rect">
            <a:avLst/>
          </a:prstGeom>
          <a:solidFill>
            <a:srgbClr val="5CA56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69" name="Rectangle 68"/>
          <p:cNvSpPr/>
          <p:nvPr/>
        </p:nvSpPr>
        <p:spPr>
          <a:xfrm>
            <a:off x="6032116" y="3237862"/>
            <a:ext cx="212389" cy="212389"/>
          </a:xfrm>
          <a:prstGeom prst="rect">
            <a:avLst/>
          </a:prstGeom>
          <a:solidFill>
            <a:srgbClr val="5CA56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0" name="Rectangle 69"/>
          <p:cNvSpPr/>
          <p:nvPr/>
        </p:nvSpPr>
        <p:spPr>
          <a:xfrm>
            <a:off x="5772807" y="3237862"/>
            <a:ext cx="212389" cy="212389"/>
          </a:xfrm>
          <a:prstGeom prst="rect">
            <a:avLst/>
          </a:prstGeom>
          <a:solidFill>
            <a:srgbClr val="5CA56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1" name="Rectangle 70"/>
          <p:cNvSpPr/>
          <p:nvPr/>
        </p:nvSpPr>
        <p:spPr>
          <a:xfrm>
            <a:off x="5513500" y="3600439"/>
            <a:ext cx="212389" cy="212389"/>
          </a:xfrm>
          <a:prstGeom prst="rect">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2" name="Rectangle 71"/>
          <p:cNvSpPr/>
          <p:nvPr/>
        </p:nvSpPr>
        <p:spPr>
          <a:xfrm>
            <a:off x="7069352" y="3600439"/>
            <a:ext cx="212389" cy="212389"/>
          </a:xfrm>
          <a:prstGeom prst="rect">
            <a:avLst/>
          </a:prstGeom>
          <a:solidFill>
            <a:schemeClr val="tx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3" name="Rectangle 72"/>
          <p:cNvSpPr/>
          <p:nvPr/>
        </p:nvSpPr>
        <p:spPr>
          <a:xfrm>
            <a:off x="6810042" y="3600439"/>
            <a:ext cx="212389" cy="212389"/>
          </a:xfrm>
          <a:prstGeom prst="rect">
            <a:avLst/>
          </a:prstGeom>
          <a:solidFill>
            <a:schemeClr val="tx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4" name="Rectangle 73"/>
          <p:cNvSpPr/>
          <p:nvPr/>
        </p:nvSpPr>
        <p:spPr>
          <a:xfrm>
            <a:off x="6550736" y="3600439"/>
            <a:ext cx="212389" cy="212389"/>
          </a:xfrm>
          <a:prstGeom prst="rect">
            <a:avLst/>
          </a:prstGeom>
          <a:solidFill>
            <a:schemeClr val="tx2">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5" name="Rectangle 74"/>
          <p:cNvSpPr/>
          <p:nvPr/>
        </p:nvSpPr>
        <p:spPr>
          <a:xfrm>
            <a:off x="6291427" y="3600439"/>
            <a:ext cx="212389" cy="212389"/>
          </a:xfrm>
          <a:prstGeom prst="rect">
            <a:avLst/>
          </a:prstGeom>
          <a:solidFill>
            <a:schemeClr val="tx2">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6" name="Rectangle 75"/>
          <p:cNvSpPr/>
          <p:nvPr/>
        </p:nvSpPr>
        <p:spPr>
          <a:xfrm>
            <a:off x="6032116" y="3600439"/>
            <a:ext cx="212389" cy="212389"/>
          </a:xfrm>
          <a:prstGeom prst="rect">
            <a:avLst/>
          </a:prstGeom>
          <a:solidFill>
            <a:schemeClr val="tx2">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7" name="Rectangle 76"/>
          <p:cNvSpPr/>
          <p:nvPr/>
        </p:nvSpPr>
        <p:spPr>
          <a:xfrm>
            <a:off x="5772807" y="3600439"/>
            <a:ext cx="212389" cy="212389"/>
          </a:xfrm>
          <a:prstGeom prst="rect">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8" name="Rectangle 77"/>
          <p:cNvSpPr/>
          <p:nvPr/>
        </p:nvSpPr>
        <p:spPr>
          <a:xfrm>
            <a:off x="5513500" y="3963016"/>
            <a:ext cx="212389" cy="212389"/>
          </a:xfrm>
          <a:prstGeom prst="rect">
            <a:avLst/>
          </a:prstGeom>
          <a:solidFill>
            <a:schemeClr val="accent2">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79" name="Rectangle 78"/>
          <p:cNvSpPr/>
          <p:nvPr/>
        </p:nvSpPr>
        <p:spPr>
          <a:xfrm>
            <a:off x="7069352" y="3963016"/>
            <a:ext cx="212389" cy="212389"/>
          </a:xfrm>
          <a:prstGeom prst="rect">
            <a:avLst/>
          </a:prstGeom>
          <a:solidFill>
            <a:schemeClr val="accent2">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0" name="Rectangle 79"/>
          <p:cNvSpPr/>
          <p:nvPr/>
        </p:nvSpPr>
        <p:spPr>
          <a:xfrm>
            <a:off x="6810042" y="3963016"/>
            <a:ext cx="212389" cy="212389"/>
          </a:xfrm>
          <a:prstGeom prst="rect">
            <a:avLst/>
          </a:prstGeom>
          <a:solidFill>
            <a:schemeClr val="accent2">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1" name="Rectangle 80"/>
          <p:cNvSpPr/>
          <p:nvPr/>
        </p:nvSpPr>
        <p:spPr>
          <a:xfrm>
            <a:off x="6550736" y="3963016"/>
            <a:ext cx="212389" cy="212389"/>
          </a:xfrm>
          <a:prstGeom prst="rect">
            <a:avLst/>
          </a:prstGeom>
          <a:solidFill>
            <a:schemeClr val="accent2">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2" name="Rectangle 81"/>
          <p:cNvSpPr/>
          <p:nvPr/>
        </p:nvSpPr>
        <p:spPr>
          <a:xfrm>
            <a:off x="6291427" y="3963016"/>
            <a:ext cx="212389" cy="212389"/>
          </a:xfrm>
          <a:prstGeom prst="rect">
            <a:avLst/>
          </a:prstGeom>
          <a:solidFill>
            <a:schemeClr val="accent2">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3" name="Rectangle 82"/>
          <p:cNvSpPr/>
          <p:nvPr/>
        </p:nvSpPr>
        <p:spPr>
          <a:xfrm>
            <a:off x="6032116" y="3963016"/>
            <a:ext cx="212389" cy="212389"/>
          </a:xfrm>
          <a:prstGeom prst="rect">
            <a:avLst/>
          </a:prstGeom>
          <a:solidFill>
            <a:schemeClr val="accent2">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4" name="Rectangle 83"/>
          <p:cNvSpPr/>
          <p:nvPr/>
        </p:nvSpPr>
        <p:spPr>
          <a:xfrm>
            <a:off x="5772807" y="3963016"/>
            <a:ext cx="212389" cy="212389"/>
          </a:xfrm>
          <a:prstGeom prst="rect">
            <a:avLst/>
          </a:prstGeom>
          <a:solidFill>
            <a:schemeClr val="accent2">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5" name="Rectangle 84"/>
          <p:cNvSpPr/>
          <p:nvPr/>
        </p:nvSpPr>
        <p:spPr>
          <a:xfrm>
            <a:off x="5513500" y="4325593"/>
            <a:ext cx="212389" cy="212389"/>
          </a:xfrm>
          <a:prstGeom prst="rect">
            <a:avLst/>
          </a:prstGeom>
          <a:solidFill>
            <a:srgbClr val="7030A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6" name="Rectangle 85"/>
          <p:cNvSpPr/>
          <p:nvPr/>
        </p:nvSpPr>
        <p:spPr>
          <a:xfrm>
            <a:off x="7069352" y="4325593"/>
            <a:ext cx="212389" cy="212389"/>
          </a:xfrm>
          <a:prstGeom prst="rect">
            <a:avLst/>
          </a:prstGeom>
          <a:solidFill>
            <a:schemeClr val="accent4">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7" name="Rectangle 86"/>
          <p:cNvSpPr/>
          <p:nvPr/>
        </p:nvSpPr>
        <p:spPr>
          <a:xfrm>
            <a:off x="6810042" y="4325593"/>
            <a:ext cx="212389" cy="212389"/>
          </a:xfrm>
          <a:prstGeom prst="rect">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8" name="Rectangle 87"/>
          <p:cNvSpPr/>
          <p:nvPr/>
        </p:nvSpPr>
        <p:spPr>
          <a:xfrm>
            <a:off x="6550736" y="4325593"/>
            <a:ext cx="212389" cy="212389"/>
          </a:xfrm>
          <a:prstGeom prst="rect">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89" name="Rectangle 88"/>
          <p:cNvSpPr/>
          <p:nvPr/>
        </p:nvSpPr>
        <p:spPr>
          <a:xfrm>
            <a:off x="6291427" y="4325593"/>
            <a:ext cx="212389" cy="212389"/>
          </a:xfrm>
          <a:prstGeom prst="rect">
            <a:avLst/>
          </a:prstGeom>
          <a:solidFill>
            <a:schemeClr val="accent4">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90" name="Rectangle 89"/>
          <p:cNvSpPr/>
          <p:nvPr/>
        </p:nvSpPr>
        <p:spPr>
          <a:xfrm>
            <a:off x="6032116" y="4325593"/>
            <a:ext cx="212389" cy="212389"/>
          </a:xfrm>
          <a:prstGeom prst="rect">
            <a:avLst/>
          </a:prstGeom>
          <a:solidFill>
            <a:schemeClr val="accent4">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91" name="Rectangle 90"/>
          <p:cNvSpPr/>
          <p:nvPr/>
        </p:nvSpPr>
        <p:spPr>
          <a:xfrm>
            <a:off x="5772807" y="4325593"/>
            <a:ext cx="212389" cy="212389"/>
          </a:xfrm>
          <a:prstGeom prst="rect">
            <a:avLst/>
          </a:prstGeom>
          <a:solidFill>
            <a:srgbClr val="7030A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uk-UA"/>
          </a:p>
        </p:txBody>
      </p:sp>
      <p:sp>
        <p:nvSpPr>
          <p:cNvPr id="106" name="TextBox 105"/>
          <p:cNvSpPr txBox="1"/>
          <p:nvPr/>
        </p:nvSpPr>
        <p:spPr>
          <a:xfrm>
            <a:off x="4491722" y="3210901"/>
            <a:ext cx="854006" cy="338554"/>
          </a:xfrm>
          <a:prstGeom prst="rect">
            <a:avLst/>
          </a:prstGeom>
          <a:noFill/>
        </p:spPr>
        <p:txBody>
          <a:bodyPr wrap="square" rtlCol="0">
            <a:spAutoFit/>
          </a:bodyPr>
          <a:lstStyle/>
          <a:p>
            <a:r>
              <a:rPr lang="en-US" sz="1600" dirty="0" smtClean="0">
                <a:latin typeface="Tw Cen MT Condensed" panose="020B0606020104020203" pitchFamily="34" charset="0"/>
              </a:rPr>
              <a:t>CREATIVE</a:t>
            </a:r>
            <a:endParaRPr lang="en-US" sz="1600" dirty="0">
              <a:latin typeface="Tw Cen MT Condensed" panose="020B0606020104020203" pitchFamily="34" charset="0"/>
            </a:endParaRPr>
          </a:p>
        </p:txBody>
      </p:sp>
      <p:sp>
        <p:nvSpPr>
          <p:cNvPr id="107" name="TextBox 106"/>
          <p:cNvSpPr txBox="1"/>
          <p:nvPr/>
        </p:nvSpPr>
        <p:spPr>
          <a:xfrm>
            <a:off x="4491722" y="3568017"/>
            <a:ext cx="854006" cy="338554"/>
          </a:xfrm>
          <a:prstGeom prst="rect">
            <a:avLst/>
          </a:prstGeom>
          <a:noFill/>
        </p:spPr>
        <p:txBody>
          <a:bodyPr wrap="square" rtlCol="0">
            <a:spAutoFit/>
          </a:bodyPr>
          <a:lstStyle/>
          <a:p>
            <a:r>
              <a:rPr lang="en-US" sz="1600" dirty="0" smtClean="0">
                <a:latin typeface="Tw Cen MT Condensed" panose="020B0606020104020203" pitchFamily="34" charset="0"/>
              </a:rPr>
              <a:t>LEADER</a:t>
            </a:r>
            <a:endParaRPr lang="en-US" sz="1600" dirty="0">
              <a:latin typeface="Tw Cen MT Condensed" panose="020B0606020104020203" pitchFamily="34" charset="0"/>
            </a:endParaRPr>
          </a:p>
        </p:txBody>
      </p:sp>
      <p:sp>
        <p:nvSpPr>
          <p:cNvPr id="108" name="TextBox 107"/>
          <p:cNvSpPr txBox="1"/>
          <p:nvPr/>
        </p:nvSpPr>
        <p:spPr>
          <a:xfrm>
            <a:off x="4491722" y="3952230"/>
            <a:ext cx="854006" cy="338554"/>
          </a:xfrm>
          <a:prstGeom prst="rect">
            <a:avLst/>
          </a:prstGeom>
          <a:noFill/>
        </p:spPr>
        <p:txBody>
          <a:bodyPr wrap="square" rtlCol="0">
            <a:spAutoFit/>
          </a:bodyPr>
          <a:lstStyle/>
          <a:p>
            <a:r>
              <a:rPr lang="en-US" sz="1600" dirty="0" smtClean="0">
                <a:latin typeface="Tw Cen MT Condensed" panose="020B0606020104020203" pitchFamily="34" charset="0"/>
              </a:rPr>
              <a:t>SERIOUS</a:t>
            </a:r>
            <a:endParaRPr lang="en-US" sz="1600" dirty="0">
              <a:latin typeface="Tw Cen MT Condensed" panose="020B0606020104020203" pitchFamily="34" charset="0"/>
            </a:endParaRPr>
          </a:p>
        </p:txBody>
      </p:sp>
      <p:sp>
        <p:nvSpPr>
          <p:cNvPr id="109" name="TextBox 108"/>
          <p:cNvSpPr txBox="1"/>
          <p:nvPr/>
        </p:nvSpPr>
        <p:spPr>
          <a:xfrm>
            <a:off x="4491722" y="4295900"/>
            <a:ext cx="974856" cy="338554"/>
          </a:xfrm>
          <a:prstGeom prst="rect">
            <a:avLst/>
          </a:prstGeom>
          <a:noFill/>
        </p:spPr>
        <p:txBody>
          <a:bodyPr wrap="square" rtlCol="0">
            <a:spAutoFit/>
          </a:bodyPr>
          <a:lstStyle/>
          <a:p>
            <a:r>
              <a:rPr lang="en-US" sz="1600" dirty="0" smtClean="0">
                <a:latin typeface="Tw Cen MT Condensed" panose="020B0606020104020203" pitchFamily="34" charset="0"/>
              </a:rPr>
              <a:t>ORGANIZED</a:t>
            </a:r>
            <a:endParaRPr lang="en-US" sz="1600" dirty="0">
              <a:latin typeface="Tw Cen MT Condensed" panose="020B0606020104020203" pitchFamily="34" charset="0"/>
            </a:endParaRPr>
          </a:p>
        </p:txBody>
      </p:sp>
      <p:pic>
        <p:nvPicPr>
          <p:cNvPr id="112" name="Picture 111"/>
          <p:cNvPicPr>
            <a:picLocks noChangeAspect="1"/>
          </p:cNvPicPr>
          <p:nvPr/>
        </p:nvPicPr>
        <p:blipFill rotWithShape="1">
          <a:blip r:embed="rId4">
            <a:extLst>
              <a:ext uri="{28A0092B-C50C-407E-A947-70E740481C1C}">
                <a14:useLocalDpi xmlns:a14="http://schemas.microsoft.com/office/drawing/2010/main" val="0"/>
              </a:ext>
            </a:extLst>
          </a:blip>
          <a:srcRect l="31619" t="24603" b="27188"/>
          <a:stretch/>
        </p:blipFill>
        <p:spPr>
          <a:xfrm>
            <a:off x="4273357" y="8665180"/>
            <a:ext cx="3296483" cy="653790"/>
          </a:xfrm>
          <a:prstGeom prst="rect">
            <a:avLst/>
          </a:prstGeom>
        </p:spPr>
      </p:pic>
      <p:sp>
        <p:nvSpPr>
          <p:cNvPr id="113" name="TextBox 112"/>
          <p:cNvSpPr txBox="1"/>
          <p:nvPr/>
        </p:nvSpPr>
        <p:spPr>
          <a:xfrm>
            <a:off x="4323305" y="8841270"/>
            <a:ext cx="2952199" cy="387798"/>
          </a:xfrm>
          <a:prstGeom prst="rect">
            <a:avLst/>
          </a:prstGeom>
          <a:noFill/>
        </p:spPr>
        <p:txBody>
          <a:bodyPr wrap="square" rtlCol="0">
            <a:spAutoFit/>
          </a:bodyPr>
          <a:lstStyle/>
          <a:p>
            <a:pPr algn="ctr">
              <a:lnSpc>
                <a:spcPct val="80000"/>
              </a:lnSpc>
            </a:pPr>
            <a:r>
              <a:rPr lang="en-US" sz="2400" b="1" dirty="0" smtClean="0">
                <a:solidFill>
                  <a:srgbClr val="FFFFCC"/>
                </a:solidFill>
                <a:latin typeface="Bradley Hand ITC" panose="03070402050302030203" pitchFamily="66" charset="0"/>
                <a:ea typeface="Kozuka Gothic Pro L" panose="020B0200000000000000" pitchFamily="34" charset="-128"/>
              </a:rPr>
              <a:t>Contact</a:t>
            </a:r>
            <a:endParaRPr lang="en-US" sz="2400" b="1" dirty="0">
              <a:solidFill>
                <a:srgbClr val="FFFFCC"/>
              </a:solidFill>
              <a:latin typeface="Bradley Hand ITC" panose="03070402050302030203" pitchFamily="66" charset="0"/>
              <a:ea typeface="Kozuka Gothic Pro L" panose="020B0200000000000000" pitchFamily="34" charset="-128"/>
            </a:endParaRPr>
          </a:p>
        </p:txBody>
      </p:sp>
      <p:sp>
        <p:nvSpPr>
          <p:cNvPr id="114" name="TextBox 113"/>
          <p:cNvSpPr txBox="1"/>
          <p:nvPr/>
        </p:nvSpPr>
        <p:spPr>
          <a:xfrm>
            <a:off x="233215" y="8854320"/>
            <a:ext cx="2952199" cy="387798"/>
          </a:xfrm>
          <a:prstGeom prst="rect">
            <a:avLst/>
          </a:prstGeom>
          <a:noFill/>
        </p:spPr>
        <p:txBody>
          <a:bodyPr wrap="square" rtlCol="0">
            <a:spAutoFit/>
          </a:bodyPr>
          <a:lstStyle/>
          <a:p>
            <a:pPr>
              <a:lnSpc>
                <a:spcPct val="80000"/>
              </a:lnSpc>
            </a:pPr>
            <a:r>
              <a:rPr lang="en-US" sz="2400" b="1" dirty="0" smtClean="0">
                <a:solidFill>
                  <a:srgbClr val="E58222"/>
                </a:solidFill>
                <a:latin typeface="Bradley Hand ITC" panose="03070402050302030203" pitchFamily="66" charset="0"/>
                <a:ea typeface="Kozuka Gothic Pro L" panose="020B0200000000000000" pitchFamily="34" charset="-128"/>
              </a:rPr>
              <a:t>Languages</a:t>
            </a:r>
            <a:endParaRPr lang="en-US" sz="2400" b="1" dirty="0">
              <a:solidFill>
                <a:srgbClr val="E58222"/>
              </a:solidFill>
              <a:latin typeface="Bradley Hand ITC" panose="03070402050302030203" pitchFamily="66" charset="0"/>
              <a:ea typeface="Kozuka Gothic Pro L" panose="020B0200000000000000" pitchFamily="34" charset="-128"/>
            </a:endParaRPr>
          </a:p>
        </p:txBody>
      </p:sp>
      <p:sp>
        <p:nvSpPr>
          <p:cNvPr id="115" name="TextBox 114"/>
          <p:cNvSpPr txBox="1"/>
          <p:nvPr/>
        </p:nvSpPr>
        <p:spPr>
          <a:xfrm>
            <a:off x="2548644" y="8854320"/>
            <a:ext cx="2952199" cy="387798"/>
          </a:xfrm>
          <a:prstGeom prst="rect">
            <a:avLst/>
          </a:prstGeom>
          <a:noFill/>
        </p:spPr>
        <p:txBody>
          <a:bodyPr wrap="square" rtlCol="0">
            <a:spAutoFit/>
          </a:bodyPr>
          <a:lstStyle/>
          <a:p>
            <a:pPr>
              <a:lnSpc>
                <a:spcPct val="80000"/>
              </a:lnSpc>
            </a:pPr>
            <a:r>
              <a:rPr lang="en-US" sz="2400" b="1" dirty="0">
                <a:solidFill>
                  <a:srgbClr val="E58222"/>
                </a:solidFill>
                <a:latin typeface="Bradley Hand ITC" panose="03070402050302030203" pitchFamily="66" charset="0"/>
                <a:ea typeface="Kozuka Gothic Pro L" panose="020B0200000000000000" pitchFamily="34" charset="-128"/>
              </a:rPr>
              <a:t>Hobbies</a:t>
            </a:r>
          </a:p>
        </p:txBody>
      </p:sp>
      <p:sp>
        <p:nvSpPr>
          <p:cNvPr id="116" name="TextBox 115"/>
          <p:cNvSpPr txBox="1"/>
          <p:nvPr/>
        </p:nvSpPr>
        <p:spPr>
          <a:xfrm>
            <a:off x="248105" y="9318970"/>
            <a:ext cx="2158409" cy="338554"/>
          </a:xfrm>
          <a:prstGeom prst="rect">
            <a:avLst/>
          </a:prstGeom>
          <a:noFill/>
        </p:spPr>
        <p:txBody>
          <a:bodyPr wrap="square" rtlCol="0">
            <a:spAutoFit/>
          </a:bodyPr>
          <a:lstStyle/>
          <a:p>
            <a:r>
              <a:rPr lang="en-US" sz="1600" dirty="0" smtClean="0">
                <a:latin typeface="Tw Cen MT Condensed" panose="020B0606020104020203" pitchFamily="34" charset="0"/>
              </a:rPr>
              <a:t>ENGLISH</a:t>
            </a:r>
            <a:endParaRPr lang="en-US" sz="1600" dirty="0">
              <a:latin typeface="Tw Cen MT Condensed" panose="020B0606020104020203" pitchFamily="34" charset="0"/>
            </a:endParaRPr>
          </a:p>
        </p:txBody>
      </p:sp>
      <p:sp>
        <p:nvSpPr>
          <p:cNvPr id="117" name="TextBox 116"/>
          <p:cNvSpPr txBox="1"/>
          <p:nvPr/>
        </p:nvSpPr>
        <p:spPr>
          <a:xfrm>
            <a:off x="1154532" y="9328453"/>
            <a:ext cx="2158409" cy="307777"/>
          </a:xfrm>
          <a:prstGeom prst="rect">
            <a:avLst/>
          </a:prstGeom>
          <a:noFill/>
        </p:spPr>
        <p:txBody>
          <a:bodyPr wrap="square" rtlCol="0">
            <a:spAutoFit/>
          </a:bodyPr>
          <a:lstStyle/>
          <a:p>
            <a:r>
              <a:rPr lang="en-US" sz="1400" dirty="0" smtClean="0">
                <a:latin typeface="Tw Cen MT Condensed" panose="020B0606020104020203" pitchFamily="34" charset="0"/>
              </a:rPr>
              <a:t>NATIVE</a:t>
            </a:r>
            <a:endParaRPr lang="en-US" sz="1400" dirty="0">
              <a:latin typeface="Tw Cen MT Condensed" panose="020B0606020104020203" pitchFamily="34" charset="0"/>
            </a:endParaRPr>
          </a:p>
        </p:txBody>
      </p:sp>
      <p:sp>
        <p:nvSpPr>
          <p:cNvPr id="118" name="TextBox 117"/>
          <p:cNvSpPr txBox="1"/>
          <p:nvPr/>
        </p:nvSpPr>
        <p:spPr>
          <a:xfrm>
            <a:off x="250378" y="9703384"/>
            <a:ext cx="2158409" cy="338554"/>
          </a:xfrm>
          <a:prstGeom prst="rect">
            <a:avLst/>
          </a:prstGeom>
          <a:noFill/>
        </p:spPr>
        <p:txBody>
          <a:bodyPr wrap="square" rtlCol="0">
            <a:spAutoFit/>
          </a:bodyPr>
          <a:lstStyle/>
          <a:p>
            <a:r>
              <a:rPr lang="en-US" sz="1600" dirty="0" smtClean="0">
                <a:latin typeface="Tw Cen MT Condensed" panose="020B0606020104020203" pitchFamily="34" charset="0"/>
              </a:rPr>
              <a:t>GERMAN</a:t>
            </a:r>
            <a:endParaRPr lang="en-US" sz="1600" dirty="0">
              <a:latin typeface="Tw Cen MT Condensed" panose="020B0606020104020203" pitchFamily="34" charset="0"/>
            </a:endParaRPr>
          </a:p>
        </p:txBody>
      </p:sp>
      <p:sp>
        <p:nvSpPr>
          <p:cNvPr id="119" name="TextBox 118"/>
          <p:cNvSpPr txBox="1"/>
          <p:nvPr/>
        </p:nvSpPr>
        <p:spPr>
          <a:xfrm>
            <a:off x="1156805" y="9706143"/>
            <a:ext cx="2158409" cy="307777"/>
          </a:xfrm>
          <a:prstGeom prst="rect">
            <a:avLst/>
          </a:prstGeom>
          <a:noFill/>
        </p:spPr>
        <p:txBody>
          <a:bodyPr wrap="square" rtlCol="0">
            <a:spAutoFit/>
          </a:bodyPr>
          <a:lstStyle/>
          <a:p>
            <a:r>
              <a:rPr lang="en-US" sz="1400" dirty="0" smtClean="0">
                <a:latin typeface="Tw Cen MT Condensed" panose="020B0606020104020203" pitchFamily="34" charset="0"/>
              </a:rPr>
              <a:t>INTERMEDIATE </a:t>
            </a:r>
            <a:endParaRPr lang="en-US" sz="1400" dirty="0">
              <a:latin typeface="Tw Cen MT Condensed" panose="020B0606020104020203" pitchFamily="34" charset="0"/>
            </a:endParaRPr>
          </a:p>
        </p:txBody>
      </p:sp>
      <p:sp>
        <p:nvSpPr>
          <p:cNvPr id="120" name="TextBox 119"/>
          <p:cNvSpPr txBox="1"/>
          <p:nvPr/>
        </p:nvSpPr>
        <p:spPr>
          <a:xfrm>
            <a:off x="266298" y="10060503"/>
            <a:ext cx="2158409" cy="338554"/>
          </a:xfrm>
          <a:prstGeom prst="rect">
            <a:avLst/>
          </a:prstGeom>
          <a:noFill/>
        </p:spPr>
        <p:txBody>
          <a:bodyPr wrap="square" rtlCol="0">
            <a:spAutoFit/>
          </a:bodyPr>
          <a:lstStyle/>
          <a:p>
            <a:r>
              <a:rPr lang="en-US" sz="1600" dirty="0" smtClean="0">
                <a:latin typeface="Tw Cen MT Condensed" panose="020B0606020104020203" pitchFamily="34" charset="0"/>
              </a:rPr>
              <a:t>SPANISH</a:t>
            </a:r>
            <a:endParaRPr lang="en-US" sz="1600" dirty="0">
              <a:latin typeface="Tw Cen MT Condensed" panose="020B0606020104020203" pitchFamily="34" charset="0"/>
            </a:endParaRPr>
          </a:p>
        </p:txBody>
      </p:sp>
      <p:sp>
        <p:nvSpPr>
          <p:cNvPr id="121" name="TextBox 120"/>
          <p:cNvSpPr txBox="1"/>
          <p:nvPr/>
        </p:nvSpPr>
        <p:spPr>
          <a:xfrm>
            <a:off x="1172725" y="10076910"/>
            <a:ext cx="2158409" cy="307777"/>
          </a:xfrm>
          <a:prstGeom prst="rect">
            <a:avLst/>
          </a:prstGeom>
          <a:noFill/>
        </p:spPr>
        <p:txBody>
          <a:bodyPr wrap="square" rtlCol="0">
            <a:spAutoFit/>
          </a:bodyPr>
          <a:lstStyle/>
          <a:p>
            <a:r>
              <a:rPr lang="en-US" sz="1400" dirty="0" smtClean="0">
                <a:latin typeface="Tw Cen MT Condensed" panose="020B0606020104020203" pitchFamily="34" charset="0"/>
              </a:rPr>
              <a:t>BASIC</a:t>
            </a:r>
            <a:endParaRPr lang="en-US" sz="1400" dirty="0">
              <a:latin typeface="Tw Cen MT Condensed" panose="020B0606020104020203" pitchFamily="34" charset="0"/>
            </a:endParaRPr>
          </a:p>
        </p:txBody>
      </p:sp>
      <p:sp>
        <p:nvSpPr>
          <p:cNvPr id="122" name="TextBox 121"/>
          <p:cNvSpPr txBox="1"/>
          <p:nvPr/>
        </p:nvSpPr>
        <p:spPr>
          <a:xfrm>
            <a:off x="2568891" y="9298923"/>
            <a:ext cx="2158409" cy="338554"/>
          </a:xfrm>
          <a:prstGeom prst="rect">
            <a:avLst/>
          </a:prstGeom>
          <a:noFill/>
        </p:spPr>
        <p:txBody>
          <a:bodyPr wrap="square" rtlCol="0">
            <a:spAutoFit/>
          </a:bodyPr>
          <a:lstStyle/>
          <a:p>
            <a:r>
              <a:rPr lang="en-US" sz="1600" dirty="0" smtClean="0">
                <a:latin typeface="Tw Cen MT Condensed" panose="020B0606020104020203" pitchFamily="34" charset="0"/>
              </a:rPr>
              <a:t>DESIGN </a:t>
            </a:r>
            <a:endParaRPr lang="en-US" sz="1600" dirty="0">
              <a:latin typeface="Tw Cen MT Condensed" panose="020B0606020104020203" pitchFamily="34" charset="0"/>
            </a:endParaRPr>
          </a:p>
        </p:txBody>
      </p:sp>
      <p:sp>
        <p:nvSpPr>
          <p:cNvPr id="123" name="TextBox 122"/>
          <p:cNvSpPr txBox="1"/>
          <p:nvPr/>
        </p:nvSpPr>
        <p:spPr>
          <a:xfrm>
            <a:off x="2564841" y="9695813"/>
            <a:ext cx="2158409" cy="338554"/>
          </a:xfrm>
          <a:prstGeom prst="rect">
            <a:avLst/>
          </a:prstGeom>
          <a:noFill/>
        </p:spPr>
        <p:txBody>
          <a:bodyPr wrap="square" rtlCol="0">
            <a:spAutoFit/>
          </a:bodyPr>
          <a:lstStyle/>
          <a:p>
            <a:r>
              <a:rPr lang="en-US" sz="1600" dirty="0" smtClean="0">
                <a:latin typeface="Tw Cen MT Condensed" panose="020B0606020104020203" pitchFamily="34" charset="0"/>
              </a:rPr>
              <a:t>READING</a:t>
            </a:r>
            <a:endParaRPr lang="en-US" sz="1600" dirty="0">
              <a:latin typeface="Tw Cen MT Condensed" panose="020B0606020104020203" pitchFamily="34" charset="0"/>
            </a:endParaRPr>
          </a:p>
        </p:txBody>
      </p:sp>
      <p:sp>
        <p:nvSpPr>
          <p:cNvPr id="124" name="TextBox 123"/>
          <p:cNvSpPr txBox="1"/>
          <p:nvPr/>
        </p:nvSpPr>
        <p:spPr>
          <a:xfrm>
            <a:off x="2564840" y="10059547"/>
            <a:ext cx="2158409" cy="338554"/>
          </a:xfrm>
          <a:prstGeom prst="rect">
            <a:avLst/>
          </a:prstGeom>
          <a:noFill/>
        </p:spPr>
        <p:txBody>
          <a:bodyPr wrap="square" rtlCol="0">
            <a:spAutoFit/>
          </a:bodyPr>
          <a:lstStyle/>
          <a:p>
            <a:r>
              <a:rPr lang="en-US" sz="1600" dirty="0" smtClean="0">
                <a:latin typeface="Tw Cen MT Condensed" panose="020B0606020104020203" pitchFamily="34" charset="0"/>
              </a:rPr>
              <a:t>MUSIC</a:t>
            </a:r>
            <a:endParaRPr lang="en-US" sz="1600" dirty="0">
              <a:latin typeface="Tw Cen MT Condensed" panose="020B0606020104020203" pitchFamily="34" charset="0"/>
            </a:endParaRPr>
          </a:p>
        </p:txBody>
      </p:sp>
      <p:sp>
        <p:nvSpPr>
          <p:cNvPr id="125" name="TextBox 124"/>
          <p:cNvSpPr txBox="1"/>
          <p:nvPr/>
        </p:nvSpPr>
        <p:spPr>
          <a:xfrm>
            <a:off x="5199236" y="9310184"/>
            <a:ext cx="936475" cy="338554"/>
          </a:xfrm>
          <a:prstGeom prst="rect">
            <a:avLst/>
          </a:prstGeom>
          <a:noFill/>
        </p:spPr>
        <p:txBody>
          <a:bodyPr wrap="none" rtlCol="0">
            <a:spAutoFit/>
          </a:bodyPr>
          <a:lstStyle/>
          <a:p>
            <a:r>
              <a:rPr lang="en-US" sz="1600" dirty="0" smtClean="0">
                <a:latin typeface="Tw Cen MT Condensed" panose="020B0606020104020203" pitchFamily="34" charset="0"/>
              </a:rPr>
              <a:t>000 111 333</a:t>
            </a:r>
            <a:endParaRPr lang="uk-UA" sz="1600" dirty="0"/>
          </a:p>
        </p:txBody>
      </p:sp>
      <p:sp>
        <p:nvSpPr>
          <p:cNvPr id="126" name="TextBox 125"/>
          <p:cNvSpPr txBox="1"/>
          <p:nvPr/>
        </p:nvSpPr>
        <p:spPr>
          <a:xfrm>
            <a:off x="5199236" y="9684893"/>
            <a:ext cx="1345048" cy="338554"/>
          </a:xfrm>
          <a:prstGeom prst="rect">
            <a:avLst/>
          </a:prstGeom>
          <a:noFill/>
        </p:spPr>
        <p:txBody>
          <a:bodyPr wrap="none" rtlCol="0">
            <a:spAutoFit/>
          </a:bodyPr>
          <a:lstStyle/>
          <a:p>
            <a:r>
              <a:rPr lang="fr-FR" sz="1600" dirty="0" smtClean="0">
                <a:latin typeface="Tw Cen MT Condensed" panose="020B0606020104020203" pitchFamily="34" charset="0"/>
              </a:rPr>
              <a:t>NAME@MAIL.COM</a:t>
            </a:r>
            <a:endParaRPr lang="fr-FR" sz="1600" dirty="0">
              <a:latin typeface="Tw Cen MT Condensed" panose="020B0606020104020203" pitchFamily="34" charset="0"/>
            </a:endParaRPr>
          </a:p>
        </p:txBody>
      </p:sp>
      <p:sp>
        <p:nvSpPr>
          <p:cNvPr id="127" name="TextBox 126"/>
          <p:cNvSpPr txBox="1"/>
          <p:nvPr/>
        </p:nvSpPr>
        <p:spPr>
          <a:xfrm>
            <a:off x="5172340" y="10081920"/>
            <a:ext cx="2614441" cy="338554"/>
          </a:xfrm>
          <a:prstGeom prst="rect">
            <a:avLst/>
          </a:prstGeom>
          <a:noFill/>
        </p:spPr>
        <p:txBody>
          <a:bodyPr wrap="square" rtlCol="0">
            <a:spAutoFit/>
          </a:bodyPr>
          <a:lstStyle/>
          <a:p>
            <a:r>
              <a:rPr lang="fr-FR" sz="1600" dirty="0" smtClean="0">
                <a:latin typeface="Tw Cen MT Condensed" panose="020B0606020104020203" pitchFamily="34" charset="0"/>
              </a:rPr>
              <a:t>12 STREET NAME, NEW YORK</a:t>
            </a:r>
            <a:endParaRPr lang="fr-FR" sz="1600" dirty="0">
              <a:latin typeface="Tw Cen MT Condensed" panose="020B0606020104020203" pitchFamily="34" charset="0"/>
            </a:endParaRPr>
          </a:p>
        </p:txBody>
      </p:sp>
      <p:pic>
        <p:nvPicPr>
          <p:cNvPr id="39" name="Picture 38"/>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4700316" y="9257069"/>
            <a:ext cx="379013" cy="379013"/>
          </a:xfrm>
          <a:prstGeom prst="rect">
            <a:avLst/>
          </a:prstGeom>
        </p:spPr>
      </p:pic>
      <p:pic>
        <p:nvPicPr>
          <p:cNvPr id="41" name="Picture 40"/>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3509826" y="9671272"/>
            <a:ext cx="437479" cy="437479"/>
          </a:xfrm>
          <a:prstGeom prst="rect">
            <a:avLst/>
          </a:prstGeom>
        </p:spPr>
      </p:pic>
      <p:pic>
        <p:nvPicPr>
          <p:cNvPr id="42" name="Picture 41"/>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554389" y="9198371"/>
            <a:ext cx="428876" cy="428876"/>
          </a:xfrm>
          <a:prstGeom prst="rect">
            <a:avLst/>
          </a:prstGeom>
        </p:spPr>
      </p:pic>
      <p:pic>
        <p:nvPicPr>
          <p:cNvPr id="44" name="Picture 43"/>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4738407" y="10108965"/>
            <a:ext cx="320549" cy="332229"/>
          </a:xfrm>
          <a:prstGeom prst="rect">
            <a:avLst/>
          </a:prstGeom>
        </p:spPr>
      </p:pic>
      <p:pic>
        <p:nvPicPr>
          <p:cNvPr id="53" name="Picture 52"/>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4693302" y="9686154"/>
            <a:ext cx="393043" cy="393043"/>
          </a:xfrm>
          <a:prstGeom prst="rect">
            <a:avLst/>
          </a:prstGeom>
        </p:spPr>
      </p:pic>
      <p:pic>
        <p:nvPicPr>
          <p:cNvPr id="54" name="Picture 53"/>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3555728" y="10103956"/>
            <a:ext cx="332453" cy="332453"/>
          </a:xfrm>
          <a:prstGeom prst="rect">
            <a:avLst/>
          </a:prstGeom>
        </p:spPr>
      </p:pic>
      <p:pic>
        <p:nvPicPr>
          <p:cNvPr id="24" name="Image 23"/>
          <p:cNvPicPr>
            <a:picLocks noChangeAspect="1"/>
          </p:cNvPicPr>
          <p:nvPr/>
        </p:nvPicPr>
        <p:blipFill rotWithShape="1">
          <a:blip r:embed="rId24">
            <a:extLst>
              <a:ext uri="{28A0092B-C50C-407E-A947-70E740481C1C}">
                <a14:useLocalDpi xmlns:a14="http://schemas.microsoft.com/office/drawing/2010/main" val="0"/>
              </a:ext>
            </a:extLst>
          </a:blip>
          <a:srcRect r="37504"/>
          <a:stretch/>
        </p:blipFill>
        <p:spPr>
          <a:xfrm>
            <a:off x="4659273" y="386993"/>
            <a:ext cx="1882588" cy="2010581"/>
          </a:xfrm>
          <a:prstGeom prst="ellipse">
            <a:avLst/>
          </a:prstGeom>
          <a:ln w="28575">
            <a:solidFill>
              <a:srgbClr val="FFC000"/>
            </a:solidFill>
          </a:ln>
        </p:spPr>
      </p:pic>
      <p:sp>
        <p:nvSpPr>
          <p:cNvPr id="128" name="TextBox 9"/>
          <p:cNvSpPr txBox="1"/>
          <p:nvPr/>
        </p:nvSpPr>
        <p:spPr>
          <a:xfrm rot="953700">
            <a:off x="6392784" y="534742"/>
            <a:ext cx="1197276" cy="535531"/>
          </a:xfrm>
          <a:prstGeom prst="rect">
            <a:avLst/>
          </a:prstGeom>
          <a:noFill/>
        </p:spPr>
        <p:txBody>
          <a:bodyPr wrap="square" rtlCol="0">
            <a:spAutoFit/>
          </a:bodyPr>
          <a:lstStyle/>
          <a:p>
            <a:pPr algn="ctr">
              <a:lnSpc>
                <a:spcPct val="80000"/>
              </a:lnSpc>
            </a:pPr>
            <a:r>
              <a:rPr lang="fr-FR" dirty="0">
                <a:latin typeface="Bradley Hand ITC" panose="03070402050302030203" pitchFamily="66" charset="0"/>
                <a:ea typeface="Kozuka Gothic Pro L" panose="020B0200000000000000" pitchFamily="34" charset="-128"/>
              </a:rPr>
              <a:t>Alain</a:t>
            </a:r>
          </a:p>
          <a:p>
            <a:pPr algn="ctr">
              <a:lnSpc>
                <a:spcPct val="80000"/>
              </a:lnSpc>
            </a:pPr>
            <a:r>
              <a:rPr lang="fr-FR" dirty="0">
                <a:latin typeface="Bradley Hand ITC" panose="03070402050302030203" pitchFamily="66" charset="0"/>
                <a:ea typeface="Kozuka Gothic Pro L" panose="020B0200000000000000" pitchFamily="34" charset="-128"/>
              </a:rPr>
              <a:t>TAFFERO</a:t>
            </a:r>
          </a:p>
        </p:txBody>
      </p:sp>
      <p:sp>
        <p:nvSpPr>
          <p:cNvPr id="129" name="Arc 128"/>
          <p:cNvSpPr/>
          <p:nvPr/>
        </p:nvSpPr>
        <p:spPr>
          <a:xfrm rot="13023935" flipH="1">
            <a:off x="6043802" y="563451"/>
            <a:ext cx="871870" cy="619626"/>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uk-UA"/>
          </a:p>
        </p:txBody>
      </p:sp>
    </p:spTree>
    <p:extLst>
      <p:ext uri="{BB962C8B-B14F-4D97-AF65-F5344CB8AC3E}">
        <p14:creationId xmlns:p14="http://schemas.microsoft.com/office/powerpoint/2010/main" val="155268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Révolution.thmx</Template>
  <TotalTime>3883</TotalTime>
  <Words>177</Words>
  <Application>Microsoft Office PowerPoint</Application>
  <PresentationFormat>Personalizado</PresentationFormat>
  <Paragraphs>53</Paragraphs>
  <Slides>1</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Amatic</vt:lpstr>
      <vt:lpstr>Arial</vt:lpstr>
      <vt:lpstr>Bradley Hand ITC</vt:lpstr>
      <vt:lpstr>Calibri</vt:lpstr>
      <vt:lpstr>Kozuka Gothic Pro L</vt:lpstr>
      <vt:lpstr>Tw Cen MT Condensed</vt:lpstr>
      <vt:lpstr>Thème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PC</cp:lastModifiedBy>
  <cp:revision>82</cp:revision>
  <dcterms:created xsi:type="dcterms:W3CDTF">2014-12-03T08:33:54Z</dcterms:created>
  <dcterms:modified xsi:type="dcterms:W3CDTF">2019-01-24T16:20:13Z</dcterms:modified>
</cp:coreProperties>
</file>